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541" r:id="rId2"/>
    <p:sldId id="542" r:id="rId3"/>
    <p:sldId id="543" r:id="rId4"/>
    <p:sldId id="549" r:id="rId5"/>
    <p:sldId id="562" r:id="rId6"/>
    <p:sldId id="550" r:id="rId7"/>
    <p:sldId id="551" r:id="rId8"/>
    <p:sldId id="573" r:id="rId9"/>
    <p:sldId id="544" r:id="rId10"/>
    <p:sldId id="552" r:id="rId11"/>
    <p:sldId id="556" r:id="rId12"/>
    <p:sldId id="553" r:id="rId13"/>
    <p:sldId id="545" r:id="rId14"/>
    <p:sldId id="557" r:id="rId15"/>
    <p:sldId id="560" r:id="rId16"/>
    <p:sldId id="574" r:id="rId17"/>
    <p:sldId id="575" r:id="rId18"/>
    <p:sldId id="571" r:id="rId19"/>
  </p:sldIdLst>
  <p:sldSz cx="12193588"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48"/>
    <a:srgbClr val="700000"/>
    <a:srgbClr val="B40000"/>
    <a:srgbClr val="660200"/>
    <a:srgbClr val="660033"/>
    <a:srgbClr val="820000"/>
    <a:srgbClr val="FFE875"/>
    <a:srgbClr val="FFE453"/>
    <a:srgbClr val="FACC4F"/>
    <a:srgbClr val="FEF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8" autoAdjust="0"/>
    <p:restoredTop sz="94660"/>
  </p:normalViewPr>
  <p:slideViewPr>
    <p:cSldViewPr snapToGrid="0">
      <p:cViewPr>
        <p:scale>
          <a:sx n="50" d="100"/>
          <a:sy n="50" d="100"/>
        </p:scale>
        <p:origin x="752" y="4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2017/11/22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519" y="2130428"/>
            <a:ext cx="1036455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9038" y="3886200"/>
            <a:ext cx="8535512"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8565"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6730" indent="0" algn="ctr">
              <a:buNone/>
              <a:defRPr>
                <a:solidFill>
                  <a:schemeClr val="tx1">
                    <a:tint val="75000"/>
                  </a:schemeClr>
                </a:solidFill>
              </a:defRPr>
            </a:lvl6pPr>
            <a:lvl7pPr marL="3656330" indent="0" algn="ctr">
              <a:buNone/>
              <a:defRPr>
                <a:solidFill>
                  <a:schemeClr val="tx1">
                    <a:tint val="75000"/>
                  </a:schemeClr>
                </a:solidFill>
              </a:defRPr>
            </a:lvl7pPr>
            <a:lvl8pPr marL="4265930" indent="0" algn="ctr">
              <a:buNone/>
              <a:defRPr>
                <a:solidFill>
                  <a:schemeClr val="tx1">
                    <a:tint val="75000"/>
                  </a:schemeClr>
                </a:solidFill>
              </a:defRPr>
            </a:lvl8pPr>
            <a:lvl9pPr marL="487489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t>2017/11/22</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4792" y="-90517"/>
            <a:ext cx="1064305" cy="992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4792" y="-90517"/>
            <a:ext cx="1064305" cy="992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09" y="4406901"/>
            <a:ext cx="1036455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209" y="2906713"/>
            <a:ext cx="10364550" cy="1500188"/>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8565"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6730" indent="0">
              <a:buNone/>
              <a:defRPr sz="1865">
                <a:solidFill>
                  <a:schemeClr val="tx1">
                    <a:tint val="75000"/>
                  </a:schemeClr>
                </a:solidFill>
              </a:defRPr>
            </a:lvl6pPr>
            <a:lvl7pPr marL="3656330" indent="0">
              <a:buNone/>
              <a:defRPr sz="1865">
                <a:solidFill>
                  <a:schemeClr val="tx1">
                    <a:tint val="75000"/>
                  </a:schemeClr>
                </a:solidFill>
              </a:defRPr>
            </a:lvl7pPr>
            <a:lvl8pPr marL="4265930" indent="0">
              <a:buNone/>
              <a:defRPr sz="1865">
                <a:solidFill>
                  <a:schemeClr val="tx1">
                    <a:tint val="75000"/>
                  </a:schemeClr>
                </a:solidFill>
              </a:defRPr>
            </a:lvl8pPr>
            <a:lvl9pPr marL="4874895"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t>2017/11/22</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40"/>
            <a:ext cx="10974229"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80" y="1200152"/>
            <a:ext cx="5385501"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8407" y="1200152"/>
            <a:ext cx="5385501"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t>2017/11/22</a:t>
            </a:fld>
            <a:endParaRPr lang="zh-CN" altLang="en-US">
              <a:solidFill>
                <a:srgbClr val="000000">
                  <a:tint val="75000"/>
                </a:srgbClr>
              </a:solidFill>
            </a:endParaRPr>
          </a:p>
        </p:txBody>
      </p:sp>
      <p:sp>
        <p:nvSpPr>
          <p:cNvPr id="6" name="页脚占位符 5"/>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40"/>
            <a:ext cx="10974229"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79" y="1535114"/>
            <a:ext cx="5387619" cy="639762"/>
          </a:xfrm>
          <a:prstGeom prst="rect">
            <a:avLst/>
          </a:prstGeo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4895"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79" y="2174877"/>
            <a:ext cx="5387619"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178" y="1535114"/>
            <a:ext cx="5389735" cy="639762"/>
          </a:xfrm>
          <a:prstGeom prst="rect">
            <a:avLst/>
          </a:prstGeom>
        </p:spPr>
        <p:txBody>
          <a:bodyPr anchor="b"/>
          <a:lstStyle>
            <a:lvl1pPr marL="0" indent="0">
              <a:buNone/>
              <a:defRPr sz="3200" b="1"/>
            </a:lvl1pPr>
            <a:lvl2pPr marL="609600" indent="0">
              <a:buNone/>
              <a:defRPr sz="2665" b="1"/>
            </a:lvl2pPr>
            <a:lvl3pPr marL="1218565" indent="0">
              <a:buNone/>
              <a:defRPr sz="2400" b="1"/>
            </a:lvl3pPr>
            <a:lvl4pPr marL="1828165" indent="0">
              <a:buNone/>
              <a:defRPr sz="2135" b="1"/>
            </a:lvl4pPr>
            <a:lvl5pPr marL="2437765" indent="0">
              <a:buNone/>
              <a:defRPr sz="2135" b="1"/>
            </a:lvl5pPr>
            <a:lvl6pPr marL="3046730" indent="0">
              <a:buNone/>
              <a:defRPr sz="2135" b="1"/>
            </a:lvl6pPr>
            <a:lvl7pPr marL="3656330" indent="0">
              <a:buNone/>
              <a:defRPr sz="2135" b="1"/>
            </a:lvl7pPr>
            <a:lvl8pPr marL="4265930" indent="0">
              <a:buNone/>
              <a:defRPr sz="2135" b="1"/>
            </a:lvl8pPr>
            <a:lvl9pPr marL="4874895"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4178" y="2174877"/>
            <a:ext cx="5389735"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t>2017/11/22</a:t>
            </a:fld>
            <a:endParaRPr lang="zh-CN" altLang="en-US">
              <a:solidFill>
                <a:srgbClr val="000000">
                  <a:tint val="75000"/>
                </a:srgbClr>
              </a:solidFill>
            </a:endParaRPr>
          </a:p>
        </p:txBody>
      </p:sp>
      <p:sp>
        <p:nvSpPr>
          <p:cNvPr id="8" name="页脚占位符 7"/>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40"/>
            <a:ext cx="10974229"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t>2017/11/22</a:t>
            </a:fld>
            <a:endParaRPr lang="zh-CN" altLang="en-US">
              <a:solidFill>
                <a:srgbClr val="000000">
                  <a:tint val="75000"/>
                </a:srgbClr>
              </a:solidFill>
            </a:endParaRPr>
          </a:p>
        </p:txBody>
      </p:sp>
      <p:sp>
        <p:nvSpPr>
          <p:cNvPr id="4" name="页脚占位符 3"/>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83" y="273052"/>
            <a:ext cx="4011606"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7354" y="273053"/>
            <a:ext cx="6816554"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83" y="1435103"/>
            <a:ext cx="4011606" cy="4691062"/>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489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t>2017/11/22</a:t>
            </a:fld>
            <a:endParaRPr lang="zh-CN" altLang="en-US">
              <a:solidFill>
                <a:srgbClr val="000000">
                  <a:tint val="75000"/>
                </a:srgbClr>
              </a:solidFill>
            </a:endParaRPr>
          </a:p>
        </p:txBody>
      </p:sp>
      <p:sp>
        <p:nvSpPr>
          <p:cNvPr id="6" name="页脚占位符 5"/>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028" y="4800601"/>
            <a:ext cx="7316153" cy="566738"/>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90028" y="612777"/>
            <a:ext cx="7316153" cy="4114800"/>
          </a:xfrm>
          <a:prstGeom prst="rect">
            <a:avLst/>
          </a:prstGeom>
        </p:spPr>
        <p:txBody>
          <a:bodyPr/>
          <a:lstStyle>
            <a:lvl1pPr marL="0" indent="0">
              <a:buNone/>
              <a:defRPr sz="4265"/>
            </a:lvl1pPr>
            <a:lvl2pPr marL="609600" indent="0">
              <a:buNone/>
              <a:defRPr sz="3735"/>
            </a:lvl2pPr>
            <a:lvl3pPr marL="1218565" indent="0">
              <a:buNone/>
              <a:defRPr sz="3200"/>
            </a:lvl3pPr>
            <a:lvl4pPr marL="1828165" indent="0">
              <a:buNone/>
              <a:defRPr sz="2665"/>
            </a:lvl4pPr>
            <a:lvl5pPr marL="2437765" indent="0">
              <a:buNone/>
              <a:defRPr sz="2665"/>
            </a:lvl5pPr>
            <a:lvl6pPr marL="3046730" indent="0">
              <a:buNone/>
              <a:defRPr sz="2665"/>
            </a:lvl6pPr>
            <a:lvl7pPr marL="3656330" indent="0">
              <a:buNone/>
              <a:defRPr sz="2665"/>
            </a:lvl7pPr>
            <a:lvl8pPr marL="4265930" indent="0">
              <a:buNone/>
              <a:defRPr sz="2665"/>
            </a:lvl8pPr>
            <a:lvl9pPr marL="4874895" indent="0">
              <a:buNone/>
              <a:defRPr sz="2665"/>
            </a:lvl9pPr>
          </a:lstStyle>
          <a:p>
            <a:endParaRPr lang="zh-CN" altLang="en-US"/>
          </a:p>
        </p:txBody>
      </p:sp>
      <p:sp>
        <p:nvSpPr>
          <p:cNvPr id="4" name="文本占位符 3"/>
          <p:cNvSpPr>
            <a:spLocks noGrp="1"/>
          </p:cNvSpPr>
          <p:nvPr>
            <p:ph type="body" sz="half" idx="2"/>
          </p:nvPr>
        </p:nvSpPr>
        <p:spPr>
          <a:xfrm>
            <a:off x="2390028" y="5367339"/>
            <a:ext cx="7316153" cy="804864"/>
          </a:xfrm>
          <a:prstGeom prst="rect">
            <a:avLst/>
          </a:prstGeom>
        </p:spPr>
        <p:txBody>
          <a:bodyPr/>
          <a:lstStyle>
            <a:lvl1pPr marL="0" indent="0">
              <a:buNone/>
              <a:defRPr sz="1865"/>
            </a:lvl1pPr>
            <a:lvl2pPr marL="609600" indent="0">
              <a:buNone/>
              <a:defRPr sz="1600"/>
            </a:lvl2pPr>
            <a:lvl3pPr marL="1218565" indent="0">
              <a:buNone/>
              <a:defRPr sz="1335"/>
            </a:lvl3pPr>
            <a:lvl4pPr marL="1828165" indent="0">
              <a:buNone/>
              <a:defRPr sz="1200"/>
            </a:lvl4pPr>
            <a:lvl5pPr marL="2437765" indent="0">
              <a:buNone/>
              <a:defRPr sz="1200"/>
            </a:lvl5pPr>
            <a:lvl6pPr marL="3046730" indent="0">
              <a:buNone/>
              <a:defRPr sz="1200"/>
            </a:lvl6pPr>
            <a:lvl7pPr marL="3656330" indent="0">
              <a:buNone/>
              <a:defRPr sz="1200"/>
            </a:lvl7pPr>
            <a:lvl8pPr marL="4265930" indent="0">
              <a:buNone/>
              <a:defRPr sz="1200"/>
            </a:lvl8pPr>
            <a:lvl9pPr marL="487489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t>2017/11/22</a:t>
            </a:fld>
            <a:endParaRPr lang="zh-CN" altLang="en-US">
              <a:solidFill>
                <a:srgbClr val="000000">
                  <a:tint val="75000"/>
                </a:srgbClr>
              </a:solidFill>
            </a:endParaRPr>
          </a:p>
        </p:txBody>
      </p:sp>
      <p:sp>
        <p:nvSpPr>
          <p:cNvPr id="6" name="页脚占位符 5"/>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80" y="274640"/>
            <a:ext cx="10974229"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80" y="1600203"/>
            <a:ext cx="10974229"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t>2017/11/22</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351" y="206376"/>
            <a:ext cx="2743557"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80" y="206376"/>
            <a:ext cx="8027445"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79" y="6356352"/>
            <a:ext cx="2845171" cy="365125"/>
          </a:xfrm>
          <a:prstGeom prst="rect">
            <a:avLst/>
          </a:prstGeom>
        </p:spPr>
        <p:txBody>
          <a:bodyPr/>
          <a:lstStyle/>
          <a:p>
            <a:fld id="{B95FC270-55C9-4A20-A67A-3DE973D1FE95}" type="datetimeFigureOut">
              <a:rPr lang="zh-CN" altLang="en-US" smtClean="0">
                <a:solidFill>
                  <a:srgbClr val="000000">
                    <a:tint val="75000"/>
                  </a:srgbClr>
                </a:solidFill>
              </a:rPr>
              <a:t>2017/11/22</a:t>
            </a:fld>
            <a:endParaRPr lang="zh-CN" altLang="en-US">
              <a:solidFill>
                <a:srgbClr val="000000">
                  <a:tint val="75000"/>
                </a:srgbClr>
              </a:solidFill>
            </a:endParaRPr>
          </a:p>
        </p:txBody>
      </p:sp>
      <p:sp>
        <p:nvSpPr>
          <p:cNvPr id="5" name="页脚占位符 4"/>
          <p:cNvSpPr>
            <a:spLocks noGrp="1"/>
          </p:cNvSpPr>
          <p:nvPr>
            <p:ph type="ftr" sz="quarter" idx="11"/>
          </p:nvPr>
        </p:nvSpPr>
        <p:spPr>
          <a:xfrm>
            <a:off x="4166143" y="6356352"/>
            <a:ext cx="3861303" cy="365125"/>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8738738" y="6356352"/>
            <a:ext cx="2845171" cy="365125"/>
          </a:xfrm>
          <a:prstGeom prst="rect">
            <a:avLst/>
          </a:prstGeom>
        </p:spPr>
        <p:txBody>
          <a:bodyPr/>
          <a:lstStyle/>
          <a:p>
            <a:fld id="{8961FD41-A0E4-414C-A973-C8EC8DF1BF61}" type="slidenum">
              <a:rPr lang="zh-CN" altLang="en-US" smtClean="0">
                <a:solidFill>
                  <a:srgbClr val="000000">
                    <a:tint val="75000"/>
                  </a:srgbClr>
                </a:solidFill>
              </a:rPr>
              <a:t>‹#›</a:t>
            </a:fld>
            <a:endParaRPr lang="zh-CN" altLang="en-US">
              <a:solidFill>
                <a:srgbClr val="000000">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5454720"/>
            <a:ext cx="12193588" cy="1403280"/>
          </a:xfrm>
          <a:prstGeom prst="rect">
            <a:avLst/>
          </a:prstGeom>
        </p:spPr>
      </p:pic>
      <p:pic>
        <p:nvPicPr>
          <p:cNvPr id="5" name="Picture 2" descr="F:\桌面\党政机关\素材\长城\矢量长城\线稿长城116.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557084" y="93790"/>
            <a:ext cx="4026110" cy="74685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连接符 5"/>
          <p:cNvCxnSpPr/>
          <p:nvPr userDrawn="1"/>
        </p:nvCxnSpPr>
        <p:spPr>
          <a:xfrm flipH="1">
            <a:off x="616864" y="840647"/>
            <a:ext cx="10929600" cy="0"/>
          </a:xfrm>
          <a:prstGeom prst="line">
            <a:avLst/>
          </a:prstGeom>
          <a:ln>
            <a:solidFill>
              <a:srgbClr val="D7000D"/>
            </a:solidFill>
          </a:ln>
        </p:spPr>
        <p:style>
          <a:lnRef idx="1">
            <a:schemeClr val="accent1"/>
          </a:lnRef>
          <a:fillRef idx="0">
            <a:schemeClr val="accent1"/>
          </a:fillRef>
          <a:effectRef idx="0">
            <a:schemeClr val="accent1"/>
          </a:effectRef>
          <a:fontRef idx="minor">
            <a:schemeClr val="tx1"/>
          </a:fontRef>
        </p:style>
      </p:cxnSp>
      <p:pic>
        <p:nvPicPr>
          <p:cNvPr id="9" name="Picture 11" descr="F:\桌面\党政机关\素材\党徽\Nipic_20180988_2015090911380252700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01836" y="93790"/>
            <a:ext cx="882085" cy="72230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21793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793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89965" indent="-381000" algn="l" defTabSz="121793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3365" indent="-304800" algn="l" defTabSz="12179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1930"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1530"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09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793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9600" algn="l" defTabSz="1217930" rtl="0" eaLnBrk="1" latinLnBrk="0" hangingPunct="1">
        <a:defRPr sz="2400" kern="1200">
          <a:solidFill>
            <a:schemeClr val="tx1"/>
          </a:solidFill>
          <a:latin typeface="+mn-lt"/>
          <a:ea typeface="+mn-ea"/>
          <a:cs typeface="+mn-cs"/>
        </a:defRPr>
      </a:lvl2pPr>
      <a:lvl3pPr marL="1218565" algn="l" defTabSz="1217930" rtl="0" eaLnBrk="1" latinLnBrk="0" hangingPunct="1">
        <a:defRPr sz="2400" kern="1200">
          <a:solidFill>
            <a:schemeClr val="tx1"/>
          </a:solidFill>
          <a:latin typeface="+mn-lt"/>
          <a:ea typeface="+mn-ea"/>
          <a:cs typeface="+mn-cs"/>
        </a:defRPr>
      </a:lvl3pPr>
      <a:lvl4pPr marL="1828165" algn="l" defTabSz="1217930" rtl="0" eaLnBrk="1" latinLnBrk="0" hangingPunct="1">
        <a:defRPr sz="2400" kern="1200">
          <a:solidFill>
            <a:schemeClr val="tx1"/>
          </a:solidFill>
          <a:latin typeface="+mn-lt"/>
          <a:ea typeface="+mn-ea"/>
          <a:cs typeface="+mn-cs"/>
        </a:defRPr>
      </a:lvl4pPr>
      <a:lvl5pPr marL="2437765" algn="l" defTabSz="1217930" rtl="0" eaLnBrk="1" latinLnBrk="0" hangingPunct="1">
        <a:defRPr sz="2400" kern="1200">
          <a:solidFill>
            <a:schemeClr val="tx1"/>
          </a:solidFill>
          <a:latin typeface="+mn-lt"/>
          <a:ea typeface="+mn-ea"/>
          <a:cs typeface="+mn-cs"/>
        </a:defRPr>
      </a:lvl5pPr>
      <a:lvl6pPr marL="3046730" algn="l" defTabSz="1217930" rtl="0" eaLnBrk="1" latinLnBrk="0" hangingPunct="1">
        <a:defRPr sz="2400" kern="1200">
          <a:solidFill>
            <a:schemeClr val="tx1"/>
          </a:solidFill>
          <a:latin typeface="+mn-lt"/>
          <a:ea typeface="+mn-ea"/>
          <a:cs typeface="+mn-cs"/>
        </a:defRPr>
      </a:lvl6pPr>
      <a:lvl7pPr marL="3656330" algn="l" defTabSz="1217930" rtl="0" eaLnBrk="1" latinLnBrk="0" hangingPunct="1">
        <a:defRPr sz="2400" kern="1200">
          <a:solidFill>
            <a:schemeClr val="tx1"/>
          </a:solidFill>
          <a:latin typeface="+mn-lt"/>
          <a:ea typeface="+mn-ea"/>
          <a:cs typeface="+mn-cs"/>
        </a:defRPr>
      </a:lvl7pPr>
      <a:lvl8pPr marL="4265930" algn="l" defTabSz="1217930" rtl="0" eaLnBrk="1" latinLnBrk="0" hangingPunct="1">
        <a:defRPr sz="2400" kern="1200">
          <a:solidFill>
            <a:schemeClr val="tx1"/>
          </a:solidFill>
          <a:latin typeface="+mn-lt"/>
          <a:ea typeface="+mn-ea"/>
          <a:cs typeface="+mn-cs"/>
        </a:defRPr>
      </a:lvl8pPr>
      <a:lvl9pPr marL="4874895" algn="l" defTabSz="12179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30600"/>
            <a:ext cx="12203180" cy="3327400"/>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6599" y="571500"/>
            <a:ext cx="2679701" cy="2376720"/>
          </a:xfrm>
          <a:prstGeom prst="rect">
            <a:avLst/>
          </a:prstGeom>
        </p:spPr>
      </p:pic>
      <p:sp>
        <p:nvSpPr>
          <p:cNvPr id="8" name="TextBox 54"/>
          <p:cNvSpPr txBox="1"/>
          <p:nvPr/>
        </p:nvSpPr>
        <p:spPr>
          <a:xfrm>
            <a:off x="1888214" y="4085449"/>
            <a:ext cx="8259743" cy="830997"/>
          </a:xfrm>
          <a:prstGeom prst="rect">
            <a:avLst/>
          </a:prstGeom>
          <a:noFill/>
        </p:spPr>
        <p:txBody>
          <a:bodyPr wrap="square" rtlCol="0">
            <a:spAutoFit/>
          </a:bodyPr>
          <a:lstStyle/>
          <a:p>
            <a:pPr algn="ctr"/>
            <a:r>
              <a:rPr lang="en-US" altLang="zh-CN" sz="2400" b="1" dirty="0">
                <a:solidFill>
                  <a:srgbClr val="000000"/>
                </a:solidFill>
                <a:latin typeface="微软雅黑" panose="020B0503020204020204" pitchFamily="34" charset="-122"/>
                <a:ea typeface="微软雅黑" panose="020B0503020204020204" pitchFamily="34" charset="-122"/>
              </a:rPr>
              <a:t>——</a:t>
            </a:r>
            <a:r>
              <a:rPr lang="zh-CN" altLang="en-US" sz="2400" b="1" dirty="0">
                <a:solidFill>
                  <a:srgbClr val="000000"/>
                </a:solidFill>
                <a:latin typeface="微软雅黑" panose="020B0503020204020204" pitchFamily="34" charset="-122"/>
                <a:ea typeface="微软雅黑" panose="020B0503020204020204" pitchFamily="34" charset="-122"/>
              </a:rPr>
              <a:t>深入解读十九大精神专题党课之七</a:t>
            </a:r>
          </a:p>
          <a:p>
            <a:pPr algn="ctr"/>
            <a:r>
              <a:rPr lang="zh-CN" altLang="en-US" sz="2400" b="1" dirty="0">
                <a:solidFill>
                  <a:srgbClr val="000000"/>
                </a:solidFill>
                <a:latin typeface="微软雅黑" panose="020B0503020204020204" pitchFamily="34" charset="-122"/>
                <a:ea typeface="微软雅黑" panose="020B0503020204020204" pitchFamily="34" charset="-122"/>
              </a:rPr>
              <a:t>“两个一百年”奋斗目标</a:t>
            </a:r>
          </a:p>
        </p:txBody>
      </p:sp>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2020" y="361332"/>
            <a:ext cx="2142748" cy="2267717"/>
          </a:xfrm>
          <a:prstGeom prst="rect">
            <a:avLst/>
          </a:prstGeom>
        </p:spPr>
      </p:pic>
      <p:grpSp>
        <p:nvGrpSpPr>
          <p:cNvPr id="12" name="Group 550"/>
          <p:cNvGrpSpPr/>
          <p:nvPr/>
        </p:nvGrpSpPr>
        <p:grpSpPr bwMode="auto">
          <a:xfrm>
            <a:off x="5156459" y="1124228"/>
            <a:ext cx="1890261" cy="1471903"/>
            <a:chOff x="295" y="3475"/>
            <a:chExt cx="1407" cy="1407"/>
          </a:xfrm>
        </p:grpSpPr>
        <p:sp>
          <p:nvSpPr>
            <p:cNvPr id="1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latin typeface="Arial" panose="020B0604020202020204" pitchFamily="34" charset="0"/>
                <a:ea typeface="宋体" panose="02010600030101010101" pitchFamily="2" charset="-122"/>
              </a:endParaRPr>
            </a:p>
          </p:txBody>
        </p:sp>
        <p:grpSp>
          <p:nvGrpSpPr>
            <p:cNvPr id="14" name="Group 552"/>
            <p:cNvGrpSpPr/>
            <p:nvPr/>
          </p:nvGrpSpPr>
          <p:grpSpPr bwMode="auto">
            <a:xfrm>
              <a:off x="473" y="3657"/>
              <a:ext cx="1057" cy="1055"/>
              <a:chOff x="-6057" y="-2209"/>
              <a:chExt cx="2219" cy="2219"/>
            </a:xfrm>
          </p:grpSpPr>
          <p:sp>
            <p:nvSpPr>
              <p:cNvPr id="15"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nvGrpSpPr>
              <p:cNvPr id="16" name="Group 554"/>
              <p:cNvGrpSpPr/>
              <p:nvPr/>
            </p:nvGrpSpPr>
            <p:grpSpPr bwMode="auto">
              <a:xfrm>
                <a:off x="-6057" y="-2209"/>
                <a:ext cx="2219" cy="2219"/>
                <a:chOff x="-4061" y="-880"/>
                <a:chExt cx="2219" cy="2219"/>
              </a:xfrm>
            </p:grpSpPr>
            <p:grpSp>
              <p:nvGrpSpPr>
                <p:cNvPr id="17" name="Group 555"/>
                <p:cNvGrpSpPr/>
                <p:nvPr/>
              </p:nvGrpSpPr>
              <p:grpSpPr bwMode="auto">
                <a:xfrm>
                  <a:off x="-4061" y="-880"/>
                  <a:ext cx="2219" cy="2219"/>
                  <a:chOff x="-3925" y="-789"/>
                  <a:chExt cx="2219" cy="2219"/>
                </a:xfrm>
              </p:grpSpPr>
              <p:grpSp>
                <p:nvGrpSpPr>
                  <p:cNvPr id="33" name="Group 556"/>
                  <p:cNvGrpSpPr>
                    <a:grpSpLocks noChangeAspect="1"/>
                  </p:cNvGrpSpPr>
                  <p:nvPr/>
                </p:nvGrpSpPr>
                <p:grpSpPr bwMode="auto">
                  <a:xfrm>
                    <a:off x="-3925" y="-788"/>
                    <a:ext cx="2219" cy="2202"/>
                    <a:chOff x="168" y="696"/>
                    <a:chExt cx="1429" cy="1429"/>
                  </a:xfrm>
                </p:grpSpPr>
                <p:grpSp>
                  <p:nvGrpSpPr>
                    <p:cNvPr id="41" name="Group 557"/>
                    <p:cNvGrpSpPr>
                      <a:grpSpLocks noChangeAspect="1"/>
                    </p:cNvGrpSpPr>
                    <p:nvPr/>
                  </p:nvGrpSpPr>
                  <p:grpSpPr bwMode="auto">
                    <a:xfrm>
                      <a:off x="854" y="696"/>
                      <a:ext cx="56" cy="1429"/>
                      <a:chOff x="845" y="696"/>
                      <a:chExt cx="56" cy="1429"/>
                    </a:xfrm>
                  </p:grpSpPr>
                  <p:sp>
                    <p:nvSpPr>
                      <p:cNvPr id="45"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46"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42" name="Group 560"/>
                    <p:cNvGrpSpPr>
                      <a:grpSpLocks noChangeAspect="1"/>
                    </p:cNvGrpSpPr>
                    <p:nvPr/>
                  </p:nvGrpSpPr>
                  <p:grpSpPr bwMode="auto">
                    <a:xfrm rot="5400000">
                      <a:off x="855" y="696"/>
                      <a:ext cx="56" cy="1429"/>
                      <a:chOff x="845" y="696"/>
                      <a:chExt cx="56" cy="1429"/>
                    </a:xfrm>
                  </p:grpSpPr>
                  <p:sp>
                    <p:nvSpPr>
                      <p:cNvPr id="43"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44"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nvGrpSpPr>
                  <p:cNvPr id="34" name="Group 563"/>
                  <p:cNvGrpSpPr>
                    <a:grpSpLocks noChangeAspect="1"/>
                  </p:cNvGrpSpPr>
                  <p:nvPr/>
                </p:nvGrpSpPr>
                <p:grpSpPr bwMode="auto">
                  <a:xfrm rot="2700000">
                    <a:off x="-3928" y="-780"/>
                    <a:ext cx="2219" cy="2202"/>
                    <a:chOff x="168" y="696"/>
                    <a:chExt cx="1429" cy="1429"/>
                  </a:xfrm>
                </p:grpSpPr>
                <p:grpSp>
                  <p:nvGrpSpPr>
                    <p:cNvPr id="35" name="Group 564"/>
                    <p:cNvGrpSpPr>
                      <a:grpSpLocks noChangeAspect="1"/>
                    </p:cNvGrpSpPr>
                    <p:nvPr/>
                  </p:nvGrpSpPr>
                  <p:grpSpPr bwMode="auto">
                    <a:xfrm>
                      <a:off x="854" y="696"/>
                      <a:ext cx="56" cy="1429"/>
                      <a:chOff x="845" y="696"/>
                      <a:chExt cx="56" cy="1429"/>
                    </a:xfrm>
                  </p:grpSpPr>
                  <p:sp>
                    <p:nvSpPr>
                      <p:cNvPr id="39"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40"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36" name="Group 567"/>
                    <p:cNvGrpSpPr>
                      <a:grpSpLocks noChangeAspect="1"/>
                    </p:cNvGrpSpPr>
                    <p:nvPr/>
                  </p:nvGrpSpPr>
                  <p:grpSpPr bwMode="auto">
                    <a:xfrm rot="5400000">
                      <a:off x="855" y="696"/>
                      <a:ext cx="56" cy="1429"/>
                      <a:chOff x="845" y="696"/>
                      <a:chExt cx="56" cy="1429"/>
                    </a:xfrm>
                  </p:grpSpPr>
                  <p:sp>
                    <p:nvSpPr>
                      <p:cNvPr id="37"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38"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grpSp>
              <p:nvGrpSpPr>
                <p:cNvPr id="18" name="Group 570"/>
                <p:cNvGrpSpPr/>
                <p:nvPr/>
              </p:nvGrpSpPr>
              <p:grpSpPr bwMode="auto">
                <a:xfrm rot="1320000">
                  <a:off x="-3746" y="-522"/>
                  <a:ext cx="1555" cy="1554"/>
                  <a:chOff x="-3925" y="-789"/>
                  <a:chExt cx="2219" cy="2219"/>
                </a:xfrm>
              </p:grpSpPr>
              <p:grpSp>
                <p:nvGrpSpPr>
                  <p:cNvPr id="19" name="Group 571"/>
                  <p:cNvGrpSpPr>
                    <a:grpSpLocks noChangeAspect="1"/>
                  </p:cNvGrpSpPr>
                  <p:nvPr/>
                </p:nvGrpSpPr>
                <p:grpSpPr bwMode="auto">
                  <a:xfrm>
                    <a:off x="-3925" y="-788"/>
                    <a:ext cx="2219" cy="2202"/>
                    <a:chOff x="168" y="696"/>
                    <a:chExt cx="1429" cy="1429"/>
                  </a:xfrm>
                </p:grpSpPr>
                <p:grpSp>
                  <p:nvGrpSpPr>
                    <p:cNvPr id="27" name="Group 572"/>
                    <p:cNvGrpSpPr>
                      <a:grpSpLocks noChangeAspect="1"/>
                    </p:cNvGrpSpPr>
                    <p:nvPr/>
                  </p:nvGrpSpPr>
                  <p:grpSpPr bwMode="auto">
                    <a:xfrm>
                      <a:off x="854" y="696"/>
                      <a:ext cx="56" cy="1429"/>
                      <a:chOff x="845" y="696"/>
                      <a:chExt cx="56" cy="1429"/>
                    </a:xfrm>
                  </p:grpSpPr>
                  <p:sp>
                    <p:nvSpPr>
                      <p:cNvPr id="31"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32"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28" name="Group 575"/>
                    <p:cNvGrpSpPr>
                      <a:grpSpLocks noChangeAspect="1"/>
                    </p:cNvGrpSpPr>
                    <p:nvPr/>
                  </p:nvGrpSpPr>
                  <p:grpSpPr bwMode="auto">
                    <a:xfrm rot="5400000">
                      <a:off x="855" y="696"/>
                      <a:ext cx="56" cy="1429"/>
                      <a:chOff x="845" y="696"/>
                      <a:chExt cx="56" cy="1429"/>
                    </a:xfrm>
                  </p:grpSpPr>
                  <p:sp>
                    <p:nvSpPr>
                      <p:cNvPr id="29"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30"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nvGrpSpPr>
                  <p:cNvPr id="20" name="Group 578"/>
                  <p:cNvGrpSpPr>
                    <a:grpSpLocks noChangeAspect="1"/>
                  </p:cNvGrpSpPr>
                  <p:nvPr/>
                </p:nvGrpSpPr>
                <p:grpSpPr bwMode="auto">
                  <a:xfrm rot="2700000">
                    <a:off x="-3928" y="-780"/>
                    <a:ext cx="2219" cy="2202"/>
                    <a:chOff x="168" y="696"/>
                    <a:chExt cx="1429" cy="1429"/>
                  </a:xfrm>
                </p:grpSpPr>
                <p:grpSp>
                  <p:nvGrpSpPr>
                    <p:cNvPr id="21" name="Group 579"/>
                    <p:cNvGrpSpPr>
                      <a:grpSpLocks noChangeAspect="1"/>
                    </p:cNvGrpSpPr>
                    <p:nvPr/>
                  </p:nvGrpSpPr>
                  <p:grpSpPr bwMode="auto">
                    <a:xfrm>
                      <a:off x="854" y="696"/>
                      <a:ext cx="56" cy="1429"/>
                      <a:chOff x="845" y="696"/>
                      <a:chExt cx="56" cy="1429"/>
                    </a:xfrm>
                  </p:grpSpPr>
                  <p:sp>
                    <p:nvSpPr>
                      <p:cNvPr id="25"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26"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nvGrpSpPr>
                    <p:cNvPr id="22" name="Group 582"/>
                    <p:cNvGrpSpPr>
                      <a:grpSpLocks noChangeAspect="1"/>
                    </p:cNvGrpSpPr>
                    <p:nvPr/>
                  </p:nvGrpSpPr>
                  <p:grpSpPr bwMode="auto">
                    <a:xfrm rot="5400000">
                      <a:off x="855" y="696"/>
                      <a:ext cx="56" cy="1429"/>
                      <a:chOff x="845" y="696"/>
                      <a:chExt cx="56" cy="1429"/>
                    </a:xfrm>
                  </p:grpSpPr>
                  <p:sp>
                    <p:nvSpPr>
                      <p:cNvPr id="23"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sp>
                    <p:nvSpPr>
                      <p:cNvPr id="24"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ea typeface="宋体" panose="02010600030101010101" pitchFamily="2" charset="-122"/>
                        </a:endParaRPr>
                      </a:p>
                    </p:txBody>
                  </p:sp>
                </p:grpSp>
              </p:grpSp>
            </p:grpSp>
          </p:grpSp>
        </p:grpSp>
      </p:grpSp>
      <p:pic>
        <p:nvPicPr>
          <p:cNvPr id="47" name="纯音乐 - 红旗颂 - 纯音乐版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1078" y="-1295000"/>
            <a:ext cx="812549" cy="812549"/>
          </a:xfrm>
          <a:prstGeom prst="rect">
            <a:avLst/>
          </a:prstGeom>
        </p:spPr>
      </p:pic>
      <p:sp>
        <p:nvSpPr>
          <p:cNvPr id="3" name="矩形 2">
            <a:extLst>
              <a:ext uri="{FF2B5EF4-FFF2-40B4-BE49-F238E27FC236}">
                <a16:creationId xmlns:a16="http://schemas.microsoft.com/office/drawing/2014/main" id="{5F0694F7-6D60-4CDA-88BB-75BE7D4D3675}"/>
              </a:ext>
            </a:extLst>
          </p:cNvPr>
          <p:cNvSpPr/>
          <p:nvPr/>
        </p:nvSpPr>
        <p:spPr>
          <a:xfrm>
            <a:off x="1625599" y="2901657"/>
            <a:ext cx="11353435" cy="1107996"/>
          </a:xfrm>
          <a:prstGeom prst="rect">
            <a:avLst/>
          </a:prstGeom>
        </p:spPr>
        <p:txBody>
          <a:bodyPr wrap="square">
            <a:spAutoFit/>
          </a:bodyPr>
          <a:lstStyle/>
          <a:p>
            <a:r>
              <a:rPr lang="zh-CN" altLang="en-US" sz="66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方正大黑简体" panose="03000509000000000000" pitchFamily="65" charset="-122"/>
                <a:ea typeface="方正大黑简体" panose="03000509000000000000" pitchFamily="65" charset="-122"/>
              </a:rPr>
              <a:t>奋力走好新时代的长征路</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8"/>
                                        </p:tgtEl>
                                        <p:attrNameLst>
                                          <p:attrName>ppt_y</p:attrName>
                                        </p:attrNameLst>
                                      </p:cBhvr>
                                      <p:tavLst>
                                        <p:tav tm="0">
                                          <p:val>
                                            <p:strVal val="#ppt_y"/>
                                          </p:val>
                                        </p:tav>
                                        <p:tav tm="100000">
                                          <p:val>
                                            <p:strVal val="#ppt_y"/>
                                          </p:val>
                                        </p:tav>
                                      </p:tavLst>
                                    </p:anim>
                                    <p:anim calcmode="lin" valueType="num">
                                      <p:cBhvr>
                                        <p:cTn id="9" dur="7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8"/>
                                        </p:tgtEl>
                                      </p:cBhvr>
                                    </p:animEffect>
                                  </p:childTnLst>
                                </p:cTn>
                              </p:par>
                            </p:childTnLst>
                          </p:cTn>
                        </p:par>
                        <p:par>
                          <p:cTn id="12" fill="hold">
                            <p:stCondLst>
                              <p:cond delay="2775"/>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3775"/>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4275"/>
                            </p:stCondLst>
                            <p:childTnLst>
                              <p:par>
                                <p:cTn id="25" presetID="2" presetClass="entr" presetSubtype="2"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4775"/>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6" presetClass="emph" presetSubtype="0" autoRev="1" fill="hold" nodeType="withEffect">
                                  <p:stCondLst>
                                    <p:cond delay="450"/>
                                  </p:stCondLst>
                                  <p:childTnLst>
                                    <p:animScale>
                                      <p:cBhvr>
                                        <p:cTn id="34" dur="1750" fill="hold"/>
                                        <p:tgtEl>
                                          <p:spTgt spid="12"/>
                                        </p:tgtEl>
                                      </p:cBhvr>
                                      <p:by x="400000" y="400000"/>
                                    </p:animScale>
                                  </p:childTnLst>
                                </p:cTn>
                              </p:par>
                              <p:par>
                                <p:cTn id="35" presetID="10" presetClass="exit" presetSubtype="0" fill="hold" nodeType="withEffect">
                                  <p:stCondLst>
                                    <p:cond delay="450"/>
                                  </p:stCondLst>
                                  <p:childTnLst>
                                    <p:animEffect transition="out" filter="fade">
                                      <p:cBhvr>
                                        <p:cTn id="36" dur="2000"/>
                                        <p:tgtEl>
                                          <p:spTgt spid="12"/>
                                        </p:tgtEl>
                                      </p:cBhvr>
                                    </p:animEffect>
                                    <p:set>
                                      <p:cBhvr>
                                        <p:cTn id="37" dur="1" fill="hold">
                                          <p:stCondLst>
                                            <p:cond delay="1999"/>
                                          </p:stCondLst>
                                        </p:cTn>
                                        <p:tgtEl>
                                          <p:spTgt spid="12"/>
                                        </p:tgtEl>
                                        <p:attrNameLst>
                                          <p:attrName>style.visibility</p:attrName>
                                        </p:attrNameLst>
                                      </p:cBhvr>
                                      <p:to>
                                        <p:strVal val="hidden"/>
                                      </p:to>
                                    </p:set>
                                  </p:childTnLst>
                                </p:cTn>
                              </p:par>
                            </p:childTnLst>
                          </p:cTn>
                        </p:par>
                        <p:par>
                          <p:cTn id="38" fill="hold">
                            <p:stCondLst>
                              <p:cond delay="8725"/>
                            </p:stCondLst>
                            <p:childTnLst>
                              <p:par>
                                <p:cTn id="39" presetID="1" presetClass="mediacall" presetSubtype="0" fill="hold" nodeType="afterEffect">
                                  <p:stCondLst>
                                    <p:cond delay="0"/>
                                  </p:stCondLst>
                                  <p:childTnLst>
                                    <p:cmd type="call" cmd="playFrom(0.0)">
                                      <p:cBhvr>
                                        <p:cTn id="40"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7"/>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651938" y="230695"/>
            <a:ext cx="10575583"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基本实现社会主义现代化的主要目标要求</a:t>
            </a:r>
          </a:p>
        </p:txBody>
      </p:sp>
      <p:sp>
        <p:nvSpPr>
          <p:cNvPr id="4" name="圆角矩形 3"/>
          <p:cNvSpPr/>
          <p:nvPr/>
        </p:nvSpPr>
        <p:spPr>
          <a:xfrm>
            <a:off x="1857431" y="3460928"/>
            <a:ext cx="7680087" cy="857250"/>
          </a:xfrm>
          <a:prstGeom prst="roundRect">
            <a:avLst/>
          </a:prstGeom>
          <a:noFill/>
          <a:ln w="60325"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5" name="圆角矩形 4"/>
          <p:cNvSpPr/>
          <p:nvPr/>
        </p:nvSpPr>
        <p:spPr>
          <a:xfrm>
            <a:off x="2704604" y="2127428"/>
            <a:ext cx="7792726" cy="857250"/>
          </a:xfrm>
          <a:prstGeom prst="roundRect">
            <a:avLst/>
          </a:prstGeom>
          <a:noFill/>
          <a:ln w="60325"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6" name="Group 5"/>
          <p:cNvGrpSpPr/>
          <p:nvPr/>
        </p:nvGrpSpPr>
        <p:grpSpPr bwMode="auto">
          <a:xfrm>
            <a:off x="1857431" y="1875016"/>
            <a:ext cx="1237444" cy="1236662"/>
            <a:chOff x="802" y="845"/>
            <a:chExt cx="827" cy="826"/>
          </a:xfrm>
        </p:grpSpPr>
        <p:sp>
          <p:nvSpPr>
            <p:cNvPr id="7" name="Oval 6"/>
            <p:cNvSpPr>
              <a:spLocks noChangeArrowheads="1"/>
            </p:cNvSpPr>
            <p:nvPr/>
          </p:nvSpPr>
          <p:spPr bwMode="ltGray">
            <a:xfrm>
              <a:off x="802" y="845"/>
              <a:ext cx="827" cy="826"/>
            </a:xfrm>
            <a:prstGeom prst="ellipse">
              <a:avLst/>
            </a:prstGeom>
            <a:solidFill>
              <a:srgbClr val="F8F8F8"/>
            </a:solidFill>
            <a:ln w="38100">
              <a:solidFill>
                <a:srgbClr val="C00000"/>
              </a:solidFill>
              <a:round/>
            </a:ln>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8" name="Oval 7"/>
            <p:cNvSpPr>
              <a:spLocks noChangeArrowheads="1"/>
            </p:cNvSpPr>
            <p:nvPr/>
          </p:nvSpPr>
          <p:spPr bwMode="ltGray">
            <a:xfrm>
              <a:off x="836" y="879"/>
              <a:ext cx="758" cy="758"/>
            </a:xfrm>
            <a:prstGeom prst="ellipse">
              <a:avLst/>
            </a:prstGeom>
            <a:solidFill>
              <a:srgbClr val="FFFFFF"/>
            </a:solidFill>
            <a:ln w="38100">
              <a:solidFill>
                <a:srgbClr val="C00000"/>
              </a:solidFill>
              <a:round/>
            </a:ln>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9" name="Oval 8"/>
            <p:cNvSpPr>
              <a:spLocks noChangeArrowheads="1"/>
            </p:cNvSpPr>
            <p:nvPr/>
          </p:nvSpPr>
          <p:spPr bwMode="ltGray">
            <a:xfrm>
              <a:off x="870" y="915"/>
              <a:ext cx="690" cy="690"/>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grpSp>
      <p:grpSp>
        <p:nvGrpSpPr>
          <p:cNvPr id="10" name="Group 12"/>
          <p:cNvGrpSpPr/>
          <p:nvPr/>
        </p:nvGrpSpPr>
        <p:grpSpPr bwMode="auto">
          <a:xfrm>
            <a:off x="9199600" y="3229154"/>
            <a:ext cx="1237444" cy="1236663"/>
            <a:chOff x="802" y="845"/>
            <a:chExt cx="827" cy="826"/>
          </a:xfrm>
        </p:grpSpPr>
        <p:sp>
          <p:nvSpPr>
            <p:cNvPr id="11" name="Oval 13"/>
            <p:cNvSpPr>
              <a:spLocks noChangeArrowheads="1"/>
            </p:cNvSpPr>
            <p:nvPr/>
          </p:nvSpPr>
          <p:spPr bwMode="gray">
            <a:xfrm>
              <a:off x="802" y="845"/>
              <a:ext cx="827" cy="826"/>
            </a:xfrm>
            <a:prstGeom prst="ellipse">
              <a:avLst/>
            </a:prstGeom>
            <a:solidFill>
              <a:srgbClr val="F8F8F8"/>
            </a:solidFill>
            <a:ln w="38100">
              <a:solidFill>
                <a:srgbClr val="C00000"/>
              </a:solidFill>
              <a:round/>
            </a:ln>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2" name="Oval 14"/>
            <p:cNvSpPr>
              <a:spLocks noChangeArrowheads="1"/>
            </p:cNvSpPr>
            <p:nvPr/>
          </p:nvSpPr>
          <p:spPr bwMode="gray">
            <a:xfrm>
              <a:off x="836" y="879"/>
              <a:ext cx="758" cy="758"/>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sp>
          <p:nvSpPr>
            <p:cNvPr id="13" name="Oval 15"/>
            <p:cNvSpPr>
              <a:spLocks noChangeArrowheads="1"/>
            </p:cNvSpPr>
            <p:nvPr/>
          </p:nvSpPr>
          <p:spPr bwMode="gray">
            <a:xfrm>
              <a:off x="870" y="915"/>
              <a:ext cx="690" cy="690"/>
            </a:xfrm>
            <a:prstGeom prst="ellipse">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prstClr val="black"/>
                </a:solidFill>
                <a:ea typeface="宋体" panose="02010600030101010101" pitchFamily="2" charset="-122"/>
                <a:cs typeface="Arial" panose="020B0604020202020204" pitchFamily="34" charset="0"/>
              </a:endParaRPr>
            </a:p>
          </p:txBody>
        </p:sp>
      </p:grpSp>
      <p:sp>
        <p:nvSpPr>
          <p:cNvPr id="18" name="TextBox 69"/>
          <p:cNvSpPr txBox="1"/>
          <p:nvPr/>
        </p:nvSpPr>
        <p:spPr>
          <a:xfrm>
            <a:off x="1869977" y="2181511"/>
            <a:ext cx="1213647" cy="707886"/>
          </a:xfrm>
          <a:prstGeom prst="rect">
            <a:avLst/>
          </a:prstGeom>
          <a:noFill/>
        </p:spPr>
        <p:txBody>
          <a:bodyPr>
            <a:spAutoFit/>
          </a:bodyPr>
          <a:lstStyle/>
          <a:p>
            <a:pPr algn="ctr">
              <a:defRPr/>
            </a:pPr>
            <a:r>
              <a:rPr lang="zh-CN" altLang="en-US" sz="2000" b="1" dirty="0">
                <a:solidFill>
                  <a:srgbClr val="C00000"/>
                </a:solidFill>
                <a:latin typeface="微软雅黑" panose="020B0503020204020204" pitchFamily="34" charset="-122"/>
              </a:rPr>
              <a:t>第一个</a:t>
            </a:r>
            <a:endParaRPr lang="en-US" altLang="zh-CN" sz="2000" b="1" dirty="0">
              <a:solidFill>
                <a:srgbClr val="C00000"/>
              </a:solidFill>
              <a:latin typeface="微软雅黑" panose="020B0503020204020204" pitchFamily="34" charset="-122"/>
            </a:endParaRPr>
          </a:p>
          <a:p>
            <a:pPr algn="ctr">
              <a:defRPr/>
            </a:pPr>
            <a:r>
              <a:rPr lang="zh-CN" altLang="en-US" sz="2000" b="1" dirty="0">
                <a:solidFill>
                  <a:srgbClr val="C00000"/>
                </a:solidFill>
                <a:latin typeface="微软雅黑" panose="020B0503020204020204" pitchFamily="34" charset="-122"/>
              </a:rPr>
              <a:t>阶段</a:t>
            </a:r>
          </a:p>
        </p:txBody>
      </p:sp>
      <p:sp>
        <p:nvSpPr>
          <p:cNvPr id="19" name="TextBox 70"/>
          <p:cNvSpPr txBox="1"/>
          <p:nvPr/>
        </p:nvSpPr>
        <p:spPr>
          <a:xfrm>
            <a:off x="9334325" y="3497547"/>
            <a:ext cx="999474" cy="707886"/>
          </a:xfrm>
          <a:prstGeom prst="rect">
            <a:avLst/>
          </a:prstGeom>
          <a:noFill/>
        </p:spPr>
        <p:txBody>
          <a:bodyPr>
            <a:spAutoFit/>
          </a:bodyPr>
          <a:lstStyle/>
          <a:p>
            <a:pPr algn="ctr">
              <a:defRPr/>
            </a:pPr>
            <a:r>
              <a:rPr lang="zh-CN" altLang="en-US" sz="2000" b="1" dirty="0">
                <a:solidFill>
                  <a:srgbClr val="C00000"/>
                </a:solidFill>
                <a:latin typeface="微软雅黑" panose="020B0503020204020204" pitchFamily="34" charset="-122"/>
              </a:rPr>
              <a:t>第二个</a:t>
            </a:r>
            <a:endParaRPr lang="en-US" altLang="zh-CN" sz="2000" b="1" dirty="0">
              <a:solidFill>
                <a:srgbClr val="C00000"/>
              </a:solidFill>
              <a:latin typeface="微软雅黑" panose="020B0503020204020204" pitchFamily="34" charset="-122"/>
            </a:endParaRPr>
          </a:p>
          <a:p>
            <a:pPr algn="ctr">
              <a:defRPr/>
            </a:pPr>
            <a:r>
              <a:rPr lang="zh-CN" altLang="en-US" sz="2000" b="1" dirty="0">
                <a:solidFill>
                  <a:srgbClr val="C00000"/>
                </a:solidFill>
                <a:latin typeface="微软雅黑" panose="020B0503020204020204" pitchFamily="34" charset="-122"/>
              </a:rPr>
              <a:t>阶段</a:t>
            </a:r>
          </a:p>
        </p:txBody>
      </p:sp>
      <p:sp>
        <p:nvSpPr>
          <p:cNvPr id="21" name="TextBox 73"/>
          <p:cNvSpPr txBox="1"/>
          <p:nvPr/>
        </p:nvSpPr>
        <p:spPr>
          <a:xfrm>
            <a:off x="3179749" y="2167324"/>
            <a:ext cx="7143862" cy="777457"/>
          </a:xfrm>
          <a:prstGeom prst="rect">
            <a:avLst/>
          </a:prstGeom>
          <a:noFill/>
        </p:spPr>
        <p:txBody>
          <a:bodyPr>
            <a:spAutoFit/>
          </a:bodyPr>
          <a:lstStyle/>
          <a:p>
            <a:pPr>
              <a:lnSpc>
                <a:spcPct val="130000"/>
              </a:lnSpc>
            </a:pPr>
            <a:r>
              <a:rPr lang="zh-CN" altLang="en-US" b="1" dirty="0">
                <a:solidFill>
                  <a:prstClr val="black">
                    <a:lumMod val="85000"/>
                    <a:lumOff val="15000"/>
                  </a:prstClr>
                </a:solidFill>
                <a:latin typeface="微软雅黑" panose="020B0503020204020204" pitchFamily="34" charset="-122"/>
              </a:rPr>
              <a:t>从</a:t>
            </a:r>
            <a:r>
              <a:rPr lang="en-US" altLang="zh-CN" b="1" dirty="0">
                <a:solidFill>
                  <a:prstClr val="black">
                    <a:lumMod val="85000"/>
                    <a:lumOff val="15000"/>
                  </a:prstClr>
                </a:solidFill>
                <a:latin typeface="微软雅黑" panose="020B0503020204020204" pitchFamily="34" charset="-122"/>
              </a:rPr>
              <a:t>2020</a:t>
            </a:r>
            <a:r>
              <a:rPr lang="zh-CN" altLang="en-US" b="1" dirty="0">
                <a:solidFill>
                  <a:prstClr val="black">
                    <a:lumMod val="85000"/>
                    <a:lumOff val="15000"/>
                  </a:prstClr>
                </a:solidFill>
                <a:latin typeface="微软雅黑" panose="020B0503020204020204" pitchFamily="34" charset="-122"/>
              </a:rPr>
              <a:t>年到</a:t>
            </a:r>
            <a:r>
              <a:rPr lang="en-US" altLang="zh-CN" b="1" dirty="0">
                <a:solidFill>
                  <a:prstClr val="black">
                    <a:lumMod val="85000"/>
                    <a:lumOff val="15000"/>
                  </a:prstClr>
                </a:solidFill>
                <a:latin typeface="微软雅黑" panose="020B0503020204020204" pitchFamily="34" charset="-122"/>
              </a:rPr>
              <a:t>2035</a:t>
            </a:r>
            <a:r>
              <a:rPr lang="zh-CN" altLang="en-US" b="1" dirty="0">
                <a:solidFill>
                  <a:prstClr val="black">
                    <a:lumMod val="85000"/>
                    <a:lumOff val="15000"/>
                  </a:prstClr>
                </a:solidFill>
                <a:latin typeface="微软雅黑" panose="020B0503020204020204" pitchFamily="34" charset="-122"/>
              </a:rPr>
              <a:t>年，在全面建成小康社会的基础上，再奋斗</a:t>
            </a:r>
            <a:r>
              <a:rPr lang="en-US" altLang="zh-CN" b="1" dirty="0">
                <a:solidFill>
                  <a:prstClr val="black">
                    <a:lumMod val="85000"/>
                    <a:lumOff val="15000"/>
                  </a:prstClr>
                </a:solidFill>
                <a:latin typeface="微软雅黑" panose="020B0503020204020204" pitchFamily="34" charset="-122"/>
              </a:rPr>
              <a:t>15</a:t>
            </a:r>
            <a:r>
              <a:rPr lang="zh-CN" altLang="en-US" b="1" dirty="0">
                <a:solidFill>
                  <a:prstClr val="black">
                    <a:lumMod val="85000"/>
                    <a:lumOff val="15000"/>
                  </a:prstClr>
                </a:solidFill>
                <a:latin typeface="微软雅黑" panose="020B0503020204020204" pitchFamily="34" charset="-122"/>
              </a:rPr>
              <a:t>年，基本实现社会主义现代化。</a:t>
            </a:r>
          </a:p>
        </p:txBody>
      </p:sp>
      <p:sp>
        <p:nvSpPr>
          <p:cNvPr id="22" name="TextBox 74"/>
          <p:cNvSpPr txBox="1"/>
          <p:nvPr/>
        </p:nvSpPr>
        <p:spPr>
          <a:xfrm>
            <a:off x="2067914" y="3505547"/>
            <a:ext cx="7166072" cy="777457"/>
          </a:xfrm>
          <a:prstGeom prst="rect">
            <a:avLst/>
          </a:prstGeom>
          <a:noFill/>
          <a:ln>
            <a:noFill/>
          </a:ln>
        </p:spPr>
        <p:txBody>
          <a:bodyPr>
            <a:spAutoFit/>
          </a:bodyPr>
          <a:lstStyle/>
          <a:p>
            <a:pPr>
              <a:lnSpc>
                <a:spcPct val="130000"/>
              </a:lnSpc>
            </a:pPr>
            <a:r>
              <a:rPr lang="zh-CN" altLang="en-US" b="1" dirty="0">
                <a:solidFill>
                  <a:prstClr val="black">
                    <a:lumMod val="85000"/>
                    <a:lumOff val="15000"/>
                  </a:prstClr>
                </a:solidFill>
                <a:latin typeface="微软雅黑" panose="020B0503020204020204" pitchFamily="34" charset="-122"/>
              </a:rPr>
              <a:t>从</a:t>
            </a:r>
            <a:r>
              <a:rPr lang="en-US" altLang="zh-CN" b="1" dirty="0">
                <a:solidFill>
                  <a:prstClr val="black">
                    <a:lumMod val="85000"/>
                    <a:lumOff val="15000"/>
                  </a:prstClr>
                </a:solidFill>
                <a:latin typeface="微软雅黑" panose="020B0503020204020204" pitchFamily="34" charset="-122"/>
              </a:rPr>
              <a:t>2035</a:t>
            </a:r>
            <a:r>
              <a:rPr lang="zh-CN" altLang="en-US" b="1" dirty="0">
                <a:solidFill>
                  <a:prstClr val="black">
                    <a:lumMod val="85000"/>
                    <a:lumOff val="15000"/>
                  </a:prstClr>
                </a:solidFill>
                <a:latin typeface="微软雅黑" panose="020B0503020204020204" pitchFamily="34" charset="-122"/>
              </a:rPr>
              <a:t>年到本世纪中叶，在基本实现现代化的基础上，再奋斗</a:t>
            </a:r>
            <a:r>
              <a:rPr lang="en-US" altLang="zh-CN" b="1" dirty="0">
                <a:solidFill>
                  <a:prstClr val="black">
                    <a:lumMod val="85000"/>
                    <a:lumOff val="15000"/>
                  </a:prstClr>
                </a:solidFill>
                <a:latin typeface="微软雅黑" panose="020B0503020204020204" pitchFamily="34" charset="-122"/>
              </a:rPr>
              <a:t>15</a:t>
            </a:r>
            <a:r>
              <a:rPr lang="zh-CN" altLang="en-US" b="1" dirty="0">
                <a:solidFill>
                  <a:prstClr val="black">
                    <a:lumMod val="85000"/>
                    <a:lumOff val="15000"/>
                  </a:prstClr>
                </a:solidFill>
                <a:latin typeface="微软雅黑" panose="020B0503020204020204" pitchFamily="34" charset="-122"/>
              </a:rPr>
              <a:t>年，把我国建成富强民主文明和谐美丽的社会主义现代化强国。</a:t>
            </a:r>
            <a:endParaRPr lang="zh-CN" altLang="en-US" sz="2000" b="1" dirty="0">
              <a:solidFill>
                <a:prstClr val="black">
                  <a:lumMod val="85000"/>
                  <a:lumOff val="15000"/>
                </a:prstClr>
              </a:solidFill>
              <a:latin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350"/>
                            </p:stCondLst>
                            <p:childTnLst>
                              <p:par>
                                <p:cTn id="13" presetID="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1850"/>
                            </p:stCondLst>
                            <p:childTnLst>
                              <p:par>
                                <p:cTn id="30" presetID="2" presetClass="entr" presetSubtype="2"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1+#ppt_w/2"/>
                                          </p:val>
                                        </p:tav>
                                        <p:tav tm="100000">
                                          <p:val>
                                            <p:strVal val="#ppt_x"/>
                                          </p:val>
                                        </p:tav>
                                      </p:tavLst>
                                    </p:anim>
                                    <p:anim calcmode="lin" valueType="num">
                                      <p:cBhvr additive="base">
                                        <p:cTn id="41" dur="500" fill="hold"/>
                                        <p:tgtEl>
                                          <p:spTgt spid="19"/>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18" grpId="0"/>
      <p:bldP spid="19"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1566985" y="258974"/>
            <a:ext cx="9059617" cy="523178"/>
          </a:xfrm>
          <a:prstGeom prst="rect">
            <a:avLst/>
          </a:prstGeom>
          <a:noFill/>
        </p:spPr>
        <p:txBody>
          <a:bodyPr wrap="square" lIns="91400" tIns="45699" rIns="91400" bIns="45699"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第一个阶段</a:t>
            </a:r>
          </a:p>
        </p:txBody>
      </p:sp>
      <p:grpSp>
        <p:nvGrpSpPr>
          <p:cNvPr id="3" name="Group 14"/>
          <p:cNvGrpSpPr/>
          <p:nvPr/>
        </p:nvGrpSpPr>
        <p:grpSpPr>
          <a:xfrm>
            <a:off x="4581015" y="2732099"/>
            <a:ext cx="1414667" cy="1619124"/>
            <a:chOff x="5379142" y="2991066"/>
            <a:chExt cx="1414667" cy="1619124"/>
          </a:xfrm>
          <a:solidFill>
            <a:srgbClr val="C81B1D"/>
          </a:solidFill>
        </p:grpSpPr>
        <p:sp>
          <p:nvSpPr>
            <p:cNvPr id="4" name="Shape 1723"/>
            <p:cNvSpPr/>
            <p:nvPr/>
          </p:nvSpPr>
          <p:spPr>
            <a:xfrm rot="18900000">
              <a:off x="5379143" y="2991066"/>
              <a:ext cx="1414666" cy="1414666"/>
            </a:xfrm>
            <a:prstGeom prst="roundRect">
              <a:avLst>
                <a:gd name="adj" fmla="val 15000"/>
              </a:avLst>
            </a:prstGeom>
            <a:grpFill/>
            <a:ln w="12700">
              <a:miter lim="400000"/>
            </a:ln>
          </p:spPr>
          <p:txBody>
            <a:bodyPr lIns="67733" tIns="67733" rIns="67733" bIns="67733" anchor="ct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sp>
          <p:nvSpPr>
            <p:cNvPr id="5" name="Shape 1726"/>
            <p:cNvSpPr/>
            <p:nvPr/>
          </p:nvSpPr>
          <p:spPr>
            <a:xfrm rot="18900000">
              <a:off x="5379142" y="3195523"/>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grpSp>
      <p:grpSp>
        <p:nvGrpSpPr>
          <p:cNvPr id="6" name="Group 12"/>
          <p:cNvGrpSpPr/>
          <p:nvPr/>
        </p:nvGrpSpPr>
        <p:grpSpPr>
          <a:xfrm>
            <a:off x="2765743" y="2940442"/>
            <a:ext cx="1414667" cy="1619124"/>
            <a:chOff x="3563871" y="3199409"/>
            <a:chExt cx="1414666" cy="1619124"/>
          </a:xfrm>
          <a:solidFill>
            <a:srgbClr val="C00000"/>
          </a:solidFill>
        </p:grpSpPr>
        <p:sp>
          <p:nvSpPr>
            <p:cNvPr id="7" name="Shape 1722"/>
            <p:cNvSpPr/>
            <p:nvPr/>
          </p:nvSpPr>
          <p:spPr>
            <a:xfrm rot="8100000">
              <a:off x="3563871" y="3403867"/>
              <a:ext cx="1414666" cy="1414666"/>
            </a:xfrm>
            <a:prstGeom prst="roundRect">
              <a:avLst>
                <a:gd name="adj" fmla="val 15000"/>
              </a:avLst>
            </a:prstGeom>
            <a:grpFill/>
            <a:ln w="12700">
              <a:miter lim="400000"/>
            </a:ln>
          </p:spPr>
          <p:txBody>
            <a:bodyPr lIns="67733" tIns="67733" rIns="67733" bIns="67733" anchor="ct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sp>
          <p:nvSpPr>
            <p:cNvPr id="8" name="Shape 1729"/>
            <p:cNvSpPr/>
            <p:nvPr/>
          </p:nvSpPr>
          <p:spPr>
            <a:xfrm rot="8100000">
              <a:off x="3563871" y="3199409"/>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grpSp>
      <p:grpSp>
        <p:nvGrpSpPr>
          <p:cNvPr id="9" name="Group 11"/>
          <p:cNvGrpSpPr/>
          <p:nvPr/>
        </p:nvGrpSpPr>
        <p:grpSpPr>
          <a:xfrm>
            <a:off x="881381" y="2732099"/>
            <a:ext cx="1414667" cy="1619124"/>
            <a:chOff x="1743076" y="2991066"/>
            <a:chExt cx="1414666" cy="1619124"/>
          </a:xfrm>
          <a:solidFill>
            <a:srgbClr val="C81B1D"/>
          </a:solidFill>
        </p:grpSpPr>
        <p:sp>
          <p:nvSpPr>
            <p:cNvPr id="10" name="Shape 1721"/>
            <p:cNvSpPr/>
            <p:nvPr/>
          </p:nvSpPr>
          <p:spPr>
            <a:xfrm rot="18900000">
              <a:off x="1743076" y="2991066"/>
              <a:ext cx="1414666" cy="1414666"/>
            </a:xfrm>
            <a:prstGeom prst="roundRect">
              <a:avLst>
                <a:gd name="adj" fmla="val 15000"/>
              </a:avLst>
            </a:prstGeom>
            <a:grpFill/>
            <a:ln w="12700">
              <a:miter lim="400000"/>
            </a:ln>
          </p:spPr>
          <p:txBody>
            <a:bodyPr lIns="67733" tIns="67733" rIns="67733" bIns="67733" anchor="ct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sp>
          <p:nvSpPr>
            <p:cNvPr id="11" name="Shape 1732"/>
            <p:cNvSpPr/>
            <p:nvPr/>
          </p:nvSpPr>
          <p:spPr>
            <a:xfrm rot="18900000">
              <a:off x="1743076" y="3195523"/>
              <a:ext cx="1414666" cy="1414667"/>
            </a:xfrm>
            <a:prstGeom prst="roundRect">
              <a:avLst>
                <a:gd name="adj" fmla="val 15000"/>
              </a:avLst>
            </a:prstGeom>
            <a:grpFill/>
            <a:ln w="50800" cap="flat">
              <a:solidFill>
                <a:sysClr val="window" lastClr="FFFFFF"/>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grpSp>
      <p:grpSp>
        <p:nvGrpSpPr>
          <p:cNvPr id="12" name="Group 15"/>
          <p:cNvGrpSpPr/>
          <p:nvPr/>
        </p:nvGrpSpPr>
        <p:grpSpPr>
          <a:xfrm>
            <a:off x="6401809" y="2940442"/>
            <a:ext cx="1414667" cy="1619125"/>
            <a:chOff x="7199937" y="3199409"/>
            <a:chExt cx="1414666" cy="1619125"/>
          </a:xfrm>
          <a:solidFill>
            <a:srgbClr val="C00000"/>
          </a:solidFill>
        </p:grpSpPr>
        <p:sp>
          <p:nvSpPr>
            <p:cNvPr id="13" name="Shape 1724"/>
            <p:cNvSpPr/>
            <p:nvPr/>
          </p:nvSpPr>
          <p:spPr>
            <a:xfrm rot="8100000">
              <a:off x="7199937" y="3403868"/>
              <a:ext cx="1414666" cy="1414666"/>
            </a:xfrm>
            <a:prstGeom prst="roundRect">
              <a:avLst>
                <a:gd name="adj" fmla="val 15000"/>
              </a:avLst>
            </a:prstGeom>
            <a:grpFill/>
            <a:ln w="12700">
              <a:miter lim="400000"/>
            </a:ln>
          </p:spPr>
          <p:txBody>
            <a:bodyPr lIns="67733" tIns="67733" rIns="67733" bIns="67733" anchor="ct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sp>
          <p:nvSpPr>
            <p:cNvPr id="14" name="Shape 1735"/>
            <p:cNvSpPr/>
            <p:nvPr/>
          </p:nvSpPr>
          <p:spPr>
            <a:xfrm rot="8100000">
              <a:off x="7199937" y="3199409"/>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grpSp>
      <p:grpSp>
        <p:nvGrpSpPr>
          <p:cNvPr id="15" name="Group 16"/>
          <p:cNvGrpSpPr/>
          <p:nvPr/>
        </p:nvGrpSpPr>
        <p:grpSpPr>
          <a:xfrm>
            <a:off x="8217081" y="2732099"/>
            <a:ext cx="1414667" cy="1619124"/>
            <a:chOff x="9015209" y="2991066"/>
            <a:chExt cx="1414666" cy="1619124"/>
          </a:xfrm>
          <a:solidFill>
            <a:srgbClr val="C81B1D"/>
          </a:solidFill>
        </p:grpSpPr>
        <p:sp>
          <p:nvSpPr>
            <p:cNvPr id="16" name="Shape 1725"/>
            <p:cNvSpPr/>
            <p:nvPr/>
          </p:nvSpPr>
          <p:spPr>
            <a:xfrm rot="18900000">
              <a:off x="9015209" y="2991066"/>
              <a:ext cx="1414666" cy="1414666"/>
            </a:xfrm>
            <a:prstGeom prst="roundRect">
              <a:avLst>
                <a:gd name="adj" fmla="val 15000"/>
              </a:avLst>
            </a:prstGeom>
            <a:grpFill/>
            <a:ln w="12700">
              <a:miter lim="400000"/>
            </a:ln>
          </p:spPr>
          <p:txBody>
            <a:bodyPr lIns="67733" tIns="67733" rIns="67733" bIns="67733" anchor="ct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sp>
          <p:nvSpPr>
            <p:cNvPr id="17" name="Shape 1738"/>
            <p:cNvSpPr/>
            <p:nvPr/>
          </p:nvSpPr>
          <p:spPr>
            <a:xfrm rot="18900000">
              <a:off x="9015209" y="3195523"/>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grpSp>
      <p:sp>
        <p:nvSpPr>
          <p:cNvPr id="18" name="Text Placeholder 4"/>
          <p:cNvSpPr txBox="1"/>
          <p:nvPr/>
        </p:nvSpPr>
        <p:spPr>
          <a:xfrm>
            <a:off x="983305" y="3510006"/>
            <a:ext cx="1210819" cy="26776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8565">
              <a:buNone/>
              <a:defRPr/>
            </a:pPr>
            <a:r>
              <a:rPr lang="zh-CN" altLang="en-US" sz="2000" b="1" dirty="0">
                <a:solidFill>
                  <a:sysClr val="window" lastClr="FFFFFF"/>
                </a:solidFill>
                <a:latin typeface="微软雅黑" panose="020B0503020204020204" pitchFamily="34" charset="-122"/>
                <a:ea typeface="微软雅黑" panose="020B0503020204020204" pitchFamily="34" charset="-122"/>
              </a:rPr>
              <a:t>经济建设</a:t>
            </a:r>
            <a:endParaRPr lang="en-GB" altLang="zh-CN" sz="2000" b="1" dirty="0">
              <a:solidFill>
                <a:sysClr val="window" lastClr="FFFFFF"/>
              </a:solidFill>
              <a:latin typeface="微软雅黑" panose="020B0503020204020204" pitchFamily="34" charset="-122"/>
              <a:ea typeface="微软雅黑" panose="020B0503020204020204" pitchFamily="34" charset="-122"/>
            </a:endParaRPr>
          </a:p>
        </p:txBody>
      </p:sp>
      <p:sp>
        <p:nvSpPr>
          <p:cNvPr id="19" name="Text Placeholder 4"/>
          <p:cNvSpPr txBox="1"/>
          <p:nvPr/>
        </p:nvSpPr>
        <p:spPr>
          <a:xfrm>
            <a:off x="2864904" y="3510006"/>
            <a:ext cx="1210819" cy="26776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8565">
              <a:buNone/>
              <a:defRPr/>
            </a:pPr>
            <a:r>
              <a:rPr lang="zh-CN" altLang="en-US" sz="2000" b="1" dirty="0">
                <a:solidFill>
                  <a:sysClr val="window" lastClr="FFFFFF"/>
                </a:solidFill>
                <a:latin typeface="微软雅黑" panose="020B0503020204020204" pitchFamily="34" charset="-122"/>
                <a:ea typeface="微软雅黑" panose="020B0503020204020204" pitchFamily="34" charset="-122"/>
              </a:rPr>
              <a:t>政治建设</a:t>
            </a:r>
            <a:endParaRPr lang="en-GB" altLang="zh-CN" sz="2000" b="1" dirty="0">
              <a:solidFill>
                <a:sysClr val="window" lastClr="FFFFFF"/>
              </a:solidFill>
              <a:latin typeface="微软雅黑" panose="020B0503020204020204" pitchFamily="34" charset="-122"/>
              <a:ea typeface="微软雅黑" panose="020B0503020204020204" pitchFamily="34" charset="-122"/>
            </a:endParaRPr>
          </a:p>
        </p:txBody>
      </p:sp>
      <p:sp>
        <p:nvSpPr>
          <p:cNvPr id="20" name="Text Placeholder 4"/>
          <p:cNvSpPr txBox="1"/>
          <p:nvPr/>
        </p:nvSpPr>
        <p:spPr>
          <a:xfrm>
            <a:off x="4682225" y="3510006"/>
            <a:ext cx="1210819" cy="26776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8565">
              <a:buNone/>
              <a:defRPr/>
            </a:pPr>
            <a:r>
              <a:rPr lang="zh-CN" altLang="en-US" sz="2000" b="1" dirty="0">
                <a:solidFill>
                  <a:sysClr val="window" lastClr="FFFFFF"/>
                </a:solidFill>
                <a:latin typeface="微软雅黑" panose="020B0503020204020204" pitchFamily="34" charset="-122"/>
                <a:ea typeface="微软雅黑" panose="020B0503020204020204" pitchFamily="34" charset="-122"/>
              </a:rPr>
              <a:t>文化建设</a:t>
            </a:r>
            <a:endParaRPr lang="en-GB" altLang="zh-CN" sz="2000" b="1" dirty="0">
              <a:solidFill>
                <a:sysClr val="window" lastClr="FFFFFF"/>
              </a:solidFill>
              <a:latin typeface="微软雅黑" panose="020B0503020204020204" pitchFamily="34" charset="-122"/>
              <a:ea typeface="微软雅黑" panose="020B0503020204020204" pitchFamily="34" charset="-122"/>
            </a:endParaRPr>
          </a:p>
        </p:txBody>
      </p:sp>
      <p:sp>
        <p:nvSpPr>
          <p:cNvPr id="21" name="Text Placeholder 4"/>
          <p:cNvSpPr txBox="1"/>
          <p:nvPr/>
        </p:nvSpPr>
        <p:spPr>
          <a:xfrm>
            <a:off x="6500257" y="3510006"/>
            <a:ext cx="1210819" cy="26776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8565">
              <a:buNone/>
              <a:defRPr/>
            </a:pPr>
            <a:r>
              <a:rPr lang="zh-CN" altLang="en-US" sz="2000" b="1" dirty="0">
                <a:solidFill>
                  <a:sysClr val="window" lastClr="FFFFFF"/>
                </a:solidFill>
                <a:latin typeface="微软雅黑" panose="020B0503020204020204" pitchFamily="34" charset="-122"/>
                <a:ea typeface="微软雅黑" panose="020B0503020204020204" pitchFamily="34" charset="-122"/>
              </a:rPr>
              <a:t>民生和社会建设</a:t>
            </a:r>
            <a:endParaRPr lang="en-GB" altLang="zh-CN" sz="2000" b="1" dirty="0">
              <a:solidFill>
                <a:sysClr val="window" lastClr="FFFFFF"/>
              </a:solidFill>
              <a:latin typeface="微软雅黑" panose="020B0503020204020204" pitchFamily="34" charset="-122"/>
              <a:ea typeface="微软雅黑" panose="020B0503020204020204" pitchFamily="34" charset="-122"/>
            </a:endParaRPr>
          </a:p>
        </p:txBody>
      </p:sp>
      <p:sp>
        <p:nvSpPr>
          <p:cNvPr id="22" name="Text Placeholder 4"/>
          <p:cNvSpPr txBox="1"/>
          <p:nvPr/>
        </p:nvSpPr>
        <p:spPr>
          <a:xfrm>
            <a:off x="8319005" y="3510006"/>
            <a:ext cx="1210819" cy="26776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8565">
              <a:buNone/>
              <a:defRPr/>
            </a:pPr>
            <a:r>
              <a:rPr lang="zh-CN" altLang="en-US" sz="2000" b="1" dirty="0">
                <a:solidFill>
                  <a:sysClr val="window" lastClr="FFFFFF"/>
                </a:solidFill>
                <a:latin typeface="微软雅黑" panose="020B0503020204020204" pitchFamily="34" charset="-122"/>
                <a:ea typeface="微软雅黑" panose="020B0503020204020204" pitchFamily="34" charset="-122"/>
              </a:rPr>
              <a:t>生态文明建设</a:t>
            </a:r>
            <a:endParaRPr lang="en-GB" altLang="zh-CN" sz="2000" b="1" dirty="0">
              <a:solidFill>
                <a:sysClr val="window" lastClr="FFFFFF"/>
              </a:solidFill>
              <a:latin typeface="微软雅黑" panose="020B0503020204020204" pitchFamily="34" charset="-122"/>
              <a:ea typeface="微软雅黑" panose="020B0503020204020204" pitchFamily="34" charset="-122"/>
            </a:endParaRPr>
          </a:p>
        </p:txBody>
      </p:sp>
      <p:grpSp>
        <p:nvGrpSpPr>
          <p:cNvPr id="32" name="Group 15">
            <a:extLst>
              <a:ext uri="{FF2B5EF4-FFF2-40B4-BE49-F238E27FC236}">
                <a16:creationId xmlns:a16="http://schemas.microsoft.com/office/drawing/2014/main" id="{5488F55B-C8AC-45AD-9F53-B103750471B9}"/>
              </a:ext>
            </a:extLst>
          </p:cNvPr>
          <p:cNvGrpSpPr/>
          <p:nvPr/>
        </p:nvGrpSpPr>
        <p:grpSpPr>
          <a:xfrm>
            <a:off x="10032700" y="2851912"/>
            <a:ext cx="1414667" cy="1619125"/>
            <a:chOff x="7199937" y="3199409"/>
            <a:chExt cx="1414666" cy="1619125"/>
          </a:xfrm>
          <a:solidFill>
            <a:srgbClr val="C00000"/>
          </a:solidFill>
        </p:grpSpPr>
        <p:sp>
          <p:nvSpPr>
            <p:cNvPr id="33" name="Shape 1724">
              <a:extLst>
                <a:ext uri="{FF2B5EF4-FFF2-40B4-BE49-F238E27FC236}">
                  <a16:creationId xmlns:a16="http://schemas.microsoft.com/office/drawing/2014/main" id="{80AE6799-CF44-4D0D-B4DB-861F40CB0532}"/>
                </a:ext>
              </a:extLst>
            </p:cNvPr>
            <p:cNvSpPr/>
            <p:nvPr/>
          </p:nvSpPr>
          <p:spPr>
            <a:xfrm rot="8100000">
              <a:off x="7199937" y="3403868"/>
              <a:ext cx="1414666" cy="1414666"/>
            </a:xfrm>
            <a:prstGeom prst="roundRect">
              <a:avLst>
                <a:gd name="adj" fmla="val 15000"/>
              </a:avLst>
            </a:prstGeom>
            <a:grpFill/>
            <a:ln w="12700">
              <a:miter lim="400000"/>
            </a:ln>
          </p:spPr>
          <p:txBody>
            <a:bodyPr lIns="67733" tIns="67733" rIns="67733" bIns="67733" anchor="ct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sp>
          <p:nvSpPr>
            <p:cNvPr id="34" name="Shape 1735">
              <a:extLst>
                <a:ext uri="{FF2B5EF4-FFF2-40B4-BE49-F238E27FC236}">
                  <a16:creationId xmlns:a16="http://schemas.microsoft.com/office/drawing/2014/main" id="{8B9EE870-1B73-4806-96E9-3D876A8DEBC8}"/>
                </a:ext>
              </a:extLst>
            </p:cNvPr>
            <p:cNvSpPr/>
            <p:nvPr/>
          </p:nvSpPr>
          <p:spPr>
            <a:xfrm rot="8100000">
              <a:off x="7199937" y="3199409"/>
              <a:ext cx="1414666" cy="1414667"/>
            </a:xfrm>
            <a:prstGeom prst="roundRect">
              <a:avLst>
                <a:gd name="adj" fmla="val 15000"/>
              </a:avLst>
            </a:prstGeom>
            <a:grpFill/>
            <a:ln w="38100" cap="flat">
              <a:solidFill>
                <a:sysClr val="window" lastClr="FFFFFF"/>
              </a:solidFill>
              <a:miter lim="400000"/>
            </a:ln>
            <a:effectLst>
              <a:outerShdw blurRad="127000" dist="38100" dir="8100000" algn="tr" rotWithShape="0">
                <a:prstClr val="black">
                  <a:alpha val="40000"/>
                </a:prstClr>
              </a:outerShdw>
            </a:effectLst>
          </p:spPr>
          <p:txBody>
            <a:bodyPr wrap="square" lIns="67733" tIns="67733" rIns="67733" bIns="67733" numCol="1" anchor="ctr">
              <a:noAutofit/>
            </a:bodyPr>
            <a:lstStyle/>
            <a:p>
              <a:pPr defTabSz="1218565">
                <a:spcBef>
                  <a:spcPts val="4500"/>
                </a:spcBef>
                <a:defRPr sz="2500">
                  <a:latin typeface="Aller Light"/>
                  <a:ea typeface="Aller Light"/>
                  <a:cs typeface="Aller Light"/>
                  <a:sym typeface="Aller Light"/>
                </a:defRPr>
              </a:pPr>
              <a:endParaRPr sz="4000" kern="0">
                <a:solidFill>
                  <a:sysClr val="windowText" lastClr="000000"/>
                </a:solidFill>
                <a:latin typeface="微软雅黑" panose="020B0503020204020204" pitchFamily="34" charset="-122"/>
                <a:ea typeface="微软雅黑" panose="020B0503020204020204" pitchFamily="34" charset="-122"/>
                <a:sym typeface="Aller Light"/>
              </a:endParaRPr>
            </a:p>
          </p:txBody>
        </p:sp>
      </p:grpSp>
      <p:sp>
        <p:nvSpPr>
          <p:cNvPr id="35" name="Text Placeholder 4">
            <a:extLst>
              <a:ext uri="{FF2B5EF4-FFF2-40B4-BE49-F238E27FC236}">
                <a16:creationId xmlns:a16="http://schemas.microsoft.com/office/drawing/2014/main" id="{D96DC758-F509-49AD-A414-5535B0735C8C}"/>
              </a:ext>
            </a:extLst>
          </p:cNvPr>
          <p:cNvSpPr txBox="1"/>
          <p:nvPr/>
        </p:nvSpPr>
        <p:spPr>
          <a:xfrm>
            <a:off x="10131148" y="3421476"/>
            <a:ext cx="1210819" cy="267765"/>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8565">
              <a:buNone/>
              <a:defRPr/>
            </a:pPr>
            <a:r>
              <a:rPr lang="zh-CN" altLang="en-US" sz="2000" b="1" dirty="0">
                <a:solidFill>
                  <a:sysClr val="window" lastClr="FFFFFF"/>
                </a:solidFill>
                <a:latin typeface="微软雅黑" panose="020B0503020204020204" pitchFamily="34" charset="-122"/>
                <a:ea typeface="微软雅黑" panose="020B0503020204020204" pitchFamily="34" charset="-122"/>
              </a:rPr>
              <a:t>党的建设</a:t>
            </a:r>
            <a:endParaRPr lang="en-GB" altLang="zh-CN" sz="2000" b="1" dirty="0">
              <a:solidFill>
                <a:sysClr val="window" lastClr="FFFF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00"/>
                            </p:stCondLst>
                            <p:childTnLst>
                              <p:par>
                                <p:cTn id="13" presetID="9"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500"/>
                                        <p:tgtEl>
                                          <p:spTgt spid="18">
                                            <p:txEl>
                                              <p:pRg st="0" end="0"/>
                                            </p:txEl>
                                          </p:spTgt>
                                        </p:tgtEl>
                                      </p:cBhvr>
                                    </p:animEffect>
                                  </p:childTnLst>
                                </p:cTn>
                              </p:par>
                            </p:childTnLst>
                          </p:cTn>
                        </p:par>
                        <p:par>
                          <p:cTn id="19" fill="hold">
                            <p:stCondLst>
                              <p:cond delay="1200"/>
                            </p:stCondLst>
                            <p:childTnLst>
                              <p:par>
                                <p:cTn id="20" presetID="9"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childTnLst>
                                </p:cTn>
                              </p:par>
                            </p:childTnLst>
                          </p:cTn>
                        </p:par>
                        <p:par>
                          <p:cTn id="26" fill="hold">
                            <p:stCondLst>
                              <p:cond delay="1700"/>
                            </p:stCondLst>
                            <p:childTnLst>
                              <p:par>
                                <p:cTn id="27" presetID="9"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par>
                          <p:cTn id="33" fill="hold">
                            <p:stCondLst>
                              <p:cond delay="2200"/>
                            </p:stCondLst>
                            <p:childTnLst>
                              <p:par>
                                <p:cTn id="34" presetID="9"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par>
                          <p:cTn id="40" fill="hold">
                            <p:stCondLst>
                              <p:cond delay="2700"/>
                            </p:stCondLst>
                            <p:childTnLst>
                              <p:par>
                                <p:cTn id="41" presetID="9"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fade">
                                      <p:cBhvr>
                                        <p:cTn id="46" dur="500"/>
                                        <p:tgtEl>
                                          <p:spTgt spid="22">
                                            <p:txEl>
                                              <p:pRg st="0" end="0"/>
                                            </p:txEl>
                                          </p:spTgt>
                                        </p:tgtEl>
                                      </p:cBhvr>
                                    </p:animEffect>
                                  </p:childTnLst>
                                </p:cTn>
                              </p:par>
                            </p:childTnLst>
                          </p:cTn>
                        </p:par>
                        <p:par>
                          <p:cTn id="47" fill="hold">
                            <p:stCondLst>
                              <p:cond delay="3200"/>
                            </p:stCondLst>
                            <p:childTnLst>
                              <p:par>
                                <p:cTn id="48" presetID="9"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dissolve">
                                      <p:cBhvr>
                                        <p:cTn id="50" dur="5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xEl>
                                              <p:pRg st="0" end="0"/>
                                            </p:txEl>
                                          </p:spTgt>
                                        </p:tgtEl>
                                        <p:attrNameLst>
                                          <p:attrName>style.visibility</p:attrName>
                                        </p:attrNameLst>
                                      </p:cBhvr>
                                      <p:to>
                                        <p:strVal val="visible"/>
                                      </p:to>
                                    </p:set>
                                    <p:animEffect transition="in" filter="fade">
                                      <p:cBhvr>
                                        <p:cTn id="5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build="p"/>
      <p:bldP spid="19" grpId="0" build="p"/>
      <p:bldP spid="20" grpId="0" build="p"/>
      <p:bldP spid="21" grpId="0" build="p"/>
      <p:bldP spid="22" grpId="0" build="p"/>
      <p:bldP spid="3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169910" y="866021"/>
            <a:ext cx="3840427" cy="115212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我国将拥有高度的物质文明</a:t>
            </a:r>
          </a:p>
        </p:txBody>
      </p:sp>
      <p:sp>
        <p:nvSpPr>
          <p:cNvPr id="25" name="矩形 24"/>
          <p:cNvSpPr/>
          <p:nvPr/>
        </p:nvSpPr>
        <p:spPr>
          <a:xfrm>
            <a:off x="4169910" y="2031276"/>
            <a:ext cx="3840427" cy="115212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我国将拥有高度的政治文明</a:t>
            </a:r>
          </a:p>
        </p:txBody>
      </p:sp>
      <p:sp>
        <p:nvSpPr>
          <p:cNvPr id="26" name="矩形 25"/>
          <p:cNvSpPr/>
          <p:nvPr/>
        </p:nvSpPr>
        <p:spPr>
          <a:xfrm>
            <a:off x="4183253" y="3196530"/>
            <a:ext cx="3840427" cy="115212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我国将拥有高度的精神文明</a:t>
            </a:r>
          </a:p>
        </p:txBody>
      </p:sp>
      <p:sp>
        <p:nvSpPr>
          <p:cNvPr id="27" name="矩形 26"/>
          <p:cNvSpPr/>
          <p:nvPr/>
        </p:nvSpPr>
        <p:spPr>
          <a:xfrm>
            <a:off x="4183253" y="4361785"/>
            <a:ext cx="3840427" cy="115212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我国将拥有高度的社会文明</a:t>
            </a:r>
          </a:p>
        </p:txBody>
      </p:sp>
      <p:sp>
        <p:nvSpPr>
          <p:cNvPr id="28" name="等腰三角形 27"/>
          <p:cNvSpPr/>
          <p:nvPr/>
        </p:nvSpPr>
        <p:spPr>
          <a:xfrm rot="1800000">
            <a:off x="3671595" y="1250064"/>
            <a:ext cx="445489" cy="38404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29" name="等腰三角形 28"/>
          <p:cNvSpPr/>
          <p:nvPr/>
        </p:nvSpPr>
        <p:spPr>
          <a:xfrm rot="1800000">
            <a:off x="3671595" y="3580573"/>
            <a:ext cx="445489" cy="38404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30" name="等腰三角形 29"/>
          <p:cNvSpPr/>
          <p:nvPr/>
        </p:nvSpPr>
        <p:spPr>
          <a:xfrm rot="19800000" flipH="1">
            <a:off x="8081414" y="2415320"/>
            <a:ext cx="445489" cy="38404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31" name="等腰三角形 30"/>
          <p:cNvSpPr/>
          <p:nvPr/>
        </p:nvSpPr>
        <p:spPr>
          <a:xfrm rot="19800000" flipH="1">
            <a:off x="8081414" y="4745828"/>
            <a:ext cx="445489" cy="38404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矩形 14">
            <a:extLst>
              <a:ext uri="{FF2B5EF4-FFF2-40B4-BE49-F238E27FC236}">
                <a16:creationId xmlns:a16="http://schemas.microsoft.com/office/drawing/2014/main" id="{5D825A12-CCA9-4FDA-A965-9DEF72A41DEA}"/>
              </a:ext>
            </a:extLst>
          </p:cNvPr>
          <p:cNvSpPr/>
          <p:nvPr/>
        </p:nvSpPr>
        <p:spPr>
          <a:xfrm>
            <a:off x="4176580" y="5605296"/>
            <a:ext cx="3840427" cy="1152128"/>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微软雅黑" panose="020B0503020204020204" pitchFamily="34" charset="-122"/>
                <a:ea typeface="微软雅黑" panose="020B0503020204020204" pitchFamily="34" charset="-122"/>
              </a:rPr>
              <a:t>我国将拥有高度的生态文明</a:t>
            </a:r>
          </a:p>
        </p:txBody>
      </p:sp>
      <p:sp>
        <p:nvSpPr>
          <p:cNvPr id="16" name="等腰三角形 15">
            <a:extLst>
              <a:ext uri="{FF2B5EF4-FFF2-40B4-BE49-F238E27FC236}">
                <a16:creationId xmlns:a16="http://schemas.microsoft.com/office/drawing/2014/main" id="{38D6F233-ACFC-45AB-9A7B-6A64984721A2}"/>
              </a:ext>
            </a:extLst>
          </p:cNvPr>
          <p:cNvSpPr/>
          <p:nvPr/>
        </p:nvSpPr>
        <p:spPr>
          <a:xfrm rot="1800000">
            <a:off x="3664922" y="5989339"/>
            <a:ext cx="445489" cy="384043"/>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7" name="TextBox 9">
            <a:extLst>
              <a:ext uri="{FF2B5EF4-FFF2-40B4-BE49-F238E27FC236}">
                <a16:creationId xmlns:a16="http://schemas.microsoft.com/office/drawing/2014/main" id="{56ECB7A5-7536-415F-8BCE-AE7C4FF25379}"/>
              </a:ext>
            </a:extLst>
          </p:cNvPr>
          <p:cNvSpPr txBox="1"/>
          <p:nvPr/>
        </p:nvSpPr>
        <p:spPr>
          <a:xfrm>
            <a:off x="1566985" y="258974"/>
            <a:ext cx="9059617" cy="523178"/>
          </a:xfrm>
          <a:prstGeom prst="rect">
            <a:avLst/>
          </a:prstGeom>
          <a:noFill/>
        </p:spPr>
        <p:txBody>
          <a:bodyPr wrap="square" lIns="91400" tIns="45699" rIns="91400" bIns="45699"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第二个阶段</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700"/>
                            </p:stCondLst>
                            <p:childTnLst>
                              <p:par>
                                <p:cTn id="13" presetID="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400" fill="hold"/>
                                        <p:tgtEl>
                                          <p:spTgt spid="24"/>
                                        </p:tgtEl>
                                        <p:attrNameLst>
                                          <p:attrName>ppt_x</p:attrName>
                                        </p:attrNameLst>
                                      </p:cBhvr>
                                      <p:tavLst>
                                        <p:tav tm="0">
                                          <p:val>
                                            <p:strVal val="#ppt_x"/>
                                          </p:val>
                                        </p:tav>
                                        <p:tav tm="100000">
                                          <p:val>
                                            <p:strVal val="#ppt_x"/>
                                          </p:val>
                                        </p:tav>
                                      </p:tavLst>
                                    </p:anim>
                                    <p:anim calcmode="lin" valueType="num">
                                      <p:cBhvr additive="base">
                                        <p:cTn id="16" dur="400" fill="hold"/>
                                        <p:tgtEl>
                                          <p:spTgt spid="24"/>
                                        </p:tgtEl>
                                        <p:attrNameLst>
                                          <p:attrName>ppt_y</p:attrName>
                                        </p:attrNameLst>
                                      </p:cBhvr>
                                      <p:tavLst>
                                        <p:tav tm="0">
                                          <p:val>
                                            <p:strVal val="1+#ppt_h/2"/>
                                          </p:val>
                                        </p:tav>
                                        <p:tav tm="100000">
                                          <p:val>
                                            <p:strVal val="#ppt_y"/>
                                          </p:val>
                                        </p:tav>
                                      </p:tavLst>
                                    </p:anim>
                                  </p:childTnLst>
                                </p:cTn>
                              </p:par>
                            </p:childTnLst>
                          </p:cTn>
                        </p:par>
                        <p:par>
                          <p:cTn id="17" fill="hold">
                            <p:stCondLst>
                              <p:cond delay="1100"/>
                            </p:stCondLst>
                            <p:childTnLst>
                              <p:par>
                                <p:cTn id="18" presetID="22" presetClass="entr" presetSubtype="2"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right)">
                                      <p:cBhvr>
                                        <p:cTn id="20" dur="500"/>
                                        <p:tgtEl>
                                          <p:spTgt spid="28"/>
                                        </p:tgtEl>
                                      </p:cBhvr>
                                    </p:animEffect>
                                  </p:childTnLst>
                                </p:cTn>
                              </p:par>
                            </p:childTnLst>
                          </p:cTn>
                        </p:par>
                        <p:par>
                          <p:cTn id="21" fill="hold">
                            <p:stCondLst>
                              <p:cond delay="1600"/>
                            </p:stCondLst>
                            <p:childTnLst>
                              <p:par>
                                <p:cTn id="22" presetID="2" presetClass="entr" presetSubtype="4"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400" fill="hold"/>
                                        <p:tgtEl>
                                          <p:spTgt spid="25"/>
                                        </p:tgtEl>
                                        <p:attrNameLst>
                                          <p:attrName>ppt_x</p:attrName>
                                        </p:attrNameLst>
                                      </p:cBhvr>
                                      <p:tavLst>
                                        <p:tav tm="0">
                                          <p:val>
                                            <p:strVal val="#ppt_x"/>
                                          </p:val>
                                        </p:tav>
                                        <p:tav tm="100000">
                                          <p:val>
                                            <p:strVal val="#ppt_x"/>
                                          </p:val>
                                        </p:tav>
                                      </p:tavLst>
                                    </p:anim>
                                    <p:anim calcmode="lin" valueType="num">
                                      <p:cBhvr additive="base">
                                        <p:cTn id="25" dur="400" fill="hold"/>
                                        <p:tgtEl>
                                          <p:spTgt spid="25"/>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par>
                          <p:cTn id="30" fill="hold">
                            <p:stCondLst>
                              <p:cond delay="2500"/>
                            </p:stCondLst>
                            <p:childTnLst>
                              <p:par>
                                <p:cTn id="31" presetID="2" presetClass="entr" presetSubtype="4"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400" fill="hold"/>
                                        <p:tgtEl>
                                          <p:spTgt spid="26"/>
                                        </p:tgtEl>
                                        <p:attrNameLst>
                                          <p:attrName>ppt_x</p:attrName>
                                        </p:attrNameLst>
                                      </p:cBhvr>
                                      <p:tavLst>
                                        <p:tav tm="0">
                                          <p:val>
                                            <p:strVal val="#ppt_x"/>
                                          </p:val>
                                        </p:tav>
                                        <p:tav tm="100000">
                                          <p:val>
                                            <p:strVal val="#ppt_x"/>
                                          </p:val>
                                        </p:tav>
                                      </p:tavLst>
                                    </p:anim>
                                    <p:anim calcmode="lin" valueType="num">
                                      <p:cBhvr additive="base">
                                        <p:cTn id="34" dur="400" fill="hold"/>
                                        <p:tgtEl>
                                          <p:spTgt spid="26"/>
                                        </p:tgtEl>
                                        <p:attrNameLst>
                                          <p:attrName>ppt_y</p:attrName>
                                        </p:attrNameLst>
                                      </p:cBhvr>
                                      <p:tavLst>
                                        <p:tav tm="0">
                                          <p:val>
                                            <p:strVal val="1+#ppt_h/2"/>
                                          </p:val>
                                        </p:tav>
                                        <p:tav tm="100000">
                                          <p:val>
                                            <p:strVal val="#ppt_y"/>
                                          </p:val>
                                        </p:tav>
                                      </p:tavLst>
                                    </p:anim>
                                  </p:childTnLst>
                                </p:cTn>
                              </p:par>
                            </p:childTnLst>
                          </p:cTn>
                        </p:par>
                        <p:par>
                          <p:cTn id="35" fill="hold">
                            <p:stCondLst>
                              <p:cond delay="2900"/>
                            </p:stCondLst>
                            <p:childTnLst>
                              <p:par>
                                <p:cTn id="36" presetID="22" presetClass="entr" presetSubtype="2"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right)">
                                      <p:cBhvr>
                                        <p:cTn id="38" dur="500"/>
                                        <p:tgtEl>
                                          <p:spTgt spid="29"/>
                                        </p:tgtEl>
                                      </p:cBhvr>
                                    </p:animEffect>
                                  </p:childTnLst>
                                </p:cTn>
                              </p:par>
                            </p:childTnLst>
                          </p:cTn>
                        </p:par>
                        <p:par>
                          <p:cTn id="39" fill="hold">
                            <p:stCondLst>
                              <p:cond delay="3400"/>
                            </p:stCondLst>
                            <p:childTnLst>
                              <p:par>
                                <p:cTn id="40" presetID="2" presetClass="entr" presetSubtype="4"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400" fill="hold"/>
                                        <p:tgtEl>
                                          <p:spTgt spid="27"/>
                                        </p:tgtEl>
                                        <p:attrNameLst>
                                          <p:attrName>ppt_x</p:attrName>
                                        </p:attrNameLst>
                                      </p:cBhvr>
                                      <p:tavLst>
                                        <p:tav tm="0">
                                          <p:val>
                                            <p:strVal val="#ppt_x"/>
                                          </p:val>
                                        </p:tav>
                                        <p:tav tm="100000">
                                          <p:val>
                                            <p:strVal val="#ppt_x"/>
                                          </p:val>
                                        </p:tav>
                                      </p:tavLst>
                                    </p:anim>
                                    <p:anim calcmode="lin" valueType="num">
                                      <p:cBhvr additive="base">
                                        <p:cTn id="43" dur="400" fill="hold"/>
                                        <p:tgtEl>
                                          <p:spTgt spid="27"/>
                                        </p:tgtEl>
                                        <p:attrNameLst>
                                          <p:attrName>ppt_y</p:attrName>
                                        </p:attrNameLst>
                                      </p:cBhvr>
                                      <p:tavLst>
                                        <p:tav tm="0">
                                          <p:val>
                                            <p:strVal val="1+#ppt_h/2"/>
                                          </p:val>
                                        </p:tav>
                                        <p:tav tm="100000">
                                          <p:val>
                                            <p:strVal val="#ppt_y"/>
                                          </p:val>
                                        </p:tav>
                                      </p:tavLst>
                                    </p:anim>
                                  </p:childTnLst>
                                </p:cTn>
                              </p:par>
                            </p:childTnLst>
                          </p:cTn>
                        </p:par>
                        <p:par>
                          <p:cTn id="44" fill="hold">
                            <p:stCondLst>
                              <p:cond delay="3800"/>
                            </p:stCondLst>
                            <p:childTnLst>
                              <p:par>
                                <p:cTn id="45" presetID="22" presetClass="entr" presetSubtype="8"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4300"/>
                            </p:stCondLst>
                            <p:childTnLst>
                              <p:par>
                                <p:cTn id="49" presetID="2" presetClass="entr" presetSubtype="4"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400" fill="hold"/>
                                        <p:tgtEl>
                                          <p:spTgt spid="15"/>
                                        </p:tgtEl>
                                        <p:attrNameLst>
                                          <p:attrName>ppt_x</p:attrName>
                                        </p:attrNameLst>
                                      </p:cBhvr>
                                      <p:tavLst>
                                        <p:tav tm="0">
                                          <p:val>
                                            <p:strVal val="#ppt_x"/>
                                          </p:val>
                                        </p:tav>
                                        <p:tav tm="100000">
                                          <p:val>
                                            <p:strVal val="#ppt_x"/>
                                          </p:val>
                                        </p:tav>
                                      </p:tavLst>
                                    </p:anim>
                                    <p:anim calcmode="lin" valueType="num">
                                      <p:cBhvr additive="base">
                                        <p:cTn id="52" dur="400" fill="hold"/>
                                        <p:tgtEl>
                                          <p:spTgt spid="15"/>
                                        </p:tgtEl>
                                        <p:attrNameLst>
                                          <p:attrName>ppt_y</p:attrName>
                                        </p:attrNameLst>
                                      </p:cBhvr>
                                      <p:tavLst>
                                        <p:tav tm="0">
                                          <p:val>
                                            <p:strVal val="1+#ppt_h/2"/>
                                          </p:val>
                                        </p:tav>
                                        <p:tav tm="100000">
                                          <p:val>
                                            <p:strVal val="#ppt_y"/>
                                          </p:val>
                                        </p:tav>
                                      </p:tavLst>
                                    </p:anim>
                                  </p:childTnLst>
                                </p:cTn>
                              </p:par>
                            </p:childTnLst>
                          </p:cTn>
                        </p:par>
                        <p:par>
                          <p:cTn id="53" fill="hold">
                            <p:stCondLst>
                              <p:cond delay="4700"/>
                            </p:stCondLst>
                            <p:childTnLst>
                              <p:par>
                                <p:cTn id="54" presetID="22" presetClass="entr" presetSubtype="2"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right)">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15" grpId="0" animBg="1"/>
      <p:bldP spid="16"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2376545" y="2457397"/>
            <a:ext cx="7440498" cy="1569618"/>
          </a:xfrm>
          <a:prstGeom prst="rect">
            <a:avLst/>
          </a:prstGeom>
          <a:noFill/>
        </p:spPr>
        <p:txBody>
          <a:bodyPr wrap="square" lIns="91400" tIns="45699" rIns="91400" bIns="45699" rtlCol="0">
            <a:spAutoFit/>
          </a:bodyPr>
          <a:lstStyle/>
          <a:p>
            <a:pPr algn="ctr"/>
            <a:r>
              <a:rPr lang="zh-CN" altLang="en-US" sz="4800" b="1" dirty="0">
                <a:solidFill>
                  <a:srgbClr val="C00000"/>
                </a:solidFill>
                <a:latin typeface="微软雅黑" panose="020B0503020204020204" pitchFamily="34" charset="-122"/>
                <a:ea typeface="微软雅黑" panose="020B0503020204020204" pitchFamily="34" charset="-122"/>
              </a:rPr>
              <a:t>全面建设社会主义现代化国家践行路径</a:t>
            </a:r>
          </a:p>
        </p:txBody>
      </p:sp>
      <p:cxnSp>
        <p:nvCxnSpPr>
          <p:cNvPr id="19" name="直接连接符 18"/>
          <p:cNvCxnSpPr/>
          <p:nvPr/>
        </p:nvCxnSpPr>
        <p:spPr bwMode="auto">
          <a:xfrm>
            <a:off x="2598683" y="3242206"/>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组合 5"/>
          <p:cNvGrpSpPr/>
          <p:nvPr/>
        </p:nvGrpSpPr>
        <p:grpSpPr>
          <a:xfrm>
            <a:off x="5138057" y="508000"/>
            <a:ext cx="2314221" cy="1828800"/>
            <a:chOff x="5138057" y="508000"/>
            <a:chExt cx="2314221" cy="1828800"/>
          </a:xfrm>
        </p:grpSpPr>
        <p:sp>
          <p:nvSpPr>
            <p:cNvPr id="4" name="椭圆 3"/>
            <p:cNvSpPr/>
            <p:nvPr/>
          </p:nvSpPr>
          <p:spPr>
            <a:xfrm>
              <a:off x="5138057" y="50800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4"/>
            <p:cNvSpPr txBox="1"/>
            <p:nvPr/>
          </p:nvSpPr>
          <p:spPr>
            <a:xfrm>
              <a:off x="5449307" y="664382"/>
              <a:ext cx="2002971" cy="1446550"/>
            </a:xfrm>
            <a:prstGeom prst="rect">
              <a:avLst/>
            </a:prstGeom>
            <a:noFill/>
          </p:spPr>
          <p:txBody>
            <a:bodyPr wrap="square" rtlCol="0">
              <a:spAutoFit/>
            </a:bodyPr>
            <a:lstStyle/>
            <a:p>
              <a:r>
                <a:rPr lang="en-US" altLang="zh-CN" sz="8800">
                  <a:solidFill>
                    <a:schemeClr val="bg1"/>
                  </a:solidFill>
                  <a:latin typeface="DFPOP1W5-B5" panose="040B0509000000000000" pitchFamily="81" charset="-120"/>
                  <a:ea typeface="DFPOP1W5-B5" panose="040B0509000000000000" pitchFamily="81" charset="-120"/>
                </a:rPr>
                <a:t>03</a:t>
              </a:r>
              <a:endParaRPr lang="zh-CN" altLang="en-US" sz="8800">
                <a:solidFill>
                  <a:schemeClr val="bg1"/>
                </a:solidFill>
                <a:latin typeface="DFPOP1W5-B5" panose="040B0509000000000000" pitchFamily="81" charset="-120"/>
                <a:ea typeface="DFPOP1W5-B5" panose="040B0509000000000000" pitchFamily="81" charset="-120"/>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par>
                          <p:cTn id="19" fill="hold">
                            <p:stCondLst>
                              <p:cond delay="3300"/>
                            </p:stCondLst>
                            <p:childTnLst>
                              <p:par>
                                <p:cTn id="20" presetID="16" presetClass="entr" presetSubtype="2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1150790" y="213883"/>
            <a:ext cx="11339716"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全面建设社会主义现代化国家践行路径</a:t>
            </a:r>
          </a:p>
        </p:txBody>
      </p:sp>
      <p:grpSp>
        <p:nvGrpSpPr>
          <p:cNvPr id="3" name="组合 79"/>
          <p:cNvGrpSpPr/>
          <p:nvPr/>
        </p:nvGrpSpPr>
        <p:grpSpPr bwMode="auto">
          <a:xfrm>
            <a:off x="544375" y="1538343"/>
            <a:ext cx="11339717" cy="562859"/>
            <a:chOff x="439196" y="420756"/>
            <a:chExt cx="8612670" cy="422802"/>
          </a:xfrm>
          <a:solidFill>
            <a:srgbClr val="C00000"/>
          </a:solidFill>
        </p:grpSpPr>
        <p:sp>
          <p:nvSpPr>
            <p:cNvPr id="4" name="矩形 3"/>
            <p:cNvSpPr/>
            <p:nvPr/>
          </p:nvSpPr>
          <p:spPr>
            <a:xfrm>
              <a:off x="439196" y="420756"/>
              <a:ext cx="8612670" cy="422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89685">
                <a:defRPr/>
              </a:pPr>
              <a:endParaRPr lang="zh-CN" altLang="en-US" sz="3200" dirty="0">
                <a:solidFill>
                  <a:prstClr val="white"/>
                </a:solidFill>
              </a:endParaRPr>
            </a:p>
          </p:txBody>
        </p:sp>
        <p:sp>
          <p:nvSpPr>
            <p:cNvPr id="5" name="TextBox 81"/>
            <p:cNvSpPr txBox="1">
              <a:spLocks noChangeArrowheads="1"/>
            </p:cNvSpPr>
            <p:nvPr/>
          </p:nvSpPr>
          <p:spPr bwMode="auto">
            <a:xfrm>
              <a:off x="3275856" y="428218"/>
              <a:ext cx="2664296" cy="3775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a:r>
                <a:rPr lang="zh-CN" altLang="en-US" sz="2665" b="1" dirty="0">
                  <a:solidFill>
                    <a:prstClr val="white"/>
                  </a:solidFill>
                </a:rPr>
                <a:t>抓好贯彻落实</a:t>
              </a:r>
            </a:p>
          </p:txBody>
        </p:sp>
      </p:grpSp>
      <p:sp>
        <p:nvSpPr>
          <p:cNvPr id="6" name="Rectangle 2"/>
          <p:cNvSpPr/>
          <p:nvPr/>
        </p:nvSpPr>
        <p:spPr>
          <a:xfrm>
            <a:off x="1029462" y="4323012"/>
            <a:ext cx="2670409" cy="1661767"/>
          </a:xfrm>
          <a:prstGeom prst="rect">
            <a:avLst/>
          </a:prstGeom>
        </p:spPr>
        <p:txBody>
          <a:bodyPr wrap="square" lIns="0" tIns="60848" rIns="121697" bIns="60848">
            <a:spAutoFit/>
          </a:bodyPr>
          <a:lstStyle/>
          <a:p>
            <a:pPr indent="-4445" algn="ctr"/>
            <a:r>
              <a:rPr lang="zh-CN" altLang="en-US" sz="2000" b="1" dirty="0">
                <a:solidFill>
                  <a:srgbClr val="C00000"/>
                </a:solidFill>
                <a:latin typeface="黑体" panose="02010609060101010101" pitchFamily="49" charset="-122"/>
                <a:ea typeface="黑体" panose="02010609060101010101" pitchFamily="49" charset="-122"/>
                <a:cs typeface="Segoe"/>
              </a:rPr>
              <a:t>一要学习好领会好贯彻好习近平新时代中国特色社会主义思想，更好引领党和人民事业发展。</a:t>
            </a:r>
            <a:endParaRPr lang="zh-CN" altLang="en-US" sz="1600" dirty="0">
              <a:solidFill>
                <a:srgbClr val="5A5959"/>
              </a:solidFill>
              <a:latin typeface="黑体" panose="02010609060101010101" pitchFamily="49" charset="-122"/>
              <a:ea typeface="黑体" panose="02010609060101010101" pitchFamily="49" charset="-122"/>
              <a:cs typeface="Arial" panose="020B0604020202020204" pitchFamily="34" charset="0"/>
            </a:endParaRPr>
          </a:p>
        </p:txBody>
      </p:sp>
      <p:sp>
        <p:nvSpPr>
          <p:cNvPr id="7" name="Rectangle 3"/>
          <p:cNvSpPr/>
          <p:nvPr/>
        </p:nvSpPr>
        <p:spPr>
          <a:xfrm>
            <a:off x="8621046" y="4323012"/>
            <a:ext cx="2928563" cy="1353991"/>
          </a:xfrm>
          <a:prstGeom prst="rect">
            <a:avLst/>
          </a:prstGeom>
        </p:spPr>
        <p:txBody>
          <a:bodyPr lIns="0" tIns="60848" rIns="121697" bIns="60848">
            <a:spAutoFit/>
          </a:bodyPr>
          <a:lstStyle/>
          <a:p>
            <a:pPr indent="-4445" algn="ctr"/>
            <a:r>
              <a:rPr lang="zh-CN" altLang="en-US" sz="2000" b="1" dirty="0">
                <a:solidFill>
                  <a:srgbClr val="C00000"/>
                </a:solidFill>
                <a:latin typeface="黑体" panose="02010609060101010101" pitchFamily="49" charset="-122"/>
                <a:ea typeface="黑体" panose="02010609060101010101" pitchFamily="49" charset="-122"/>
                <a:cs typeface="Segoe"/>
              </a:rPr>
              <a:t>三要切实加强党的领导和党的建设，为全面建设社会主义现代化国家提供根本保证。</a:t>
            </a:r>
            <a:endParaRPr lang="zh-CN" altLang="en-US" sz="1600" dirty="0">
              <a:solidFill>
                <a:srgbClr val="5A5959"/>
              </a:solidFill>
              <a:latin typeface="黑体" panose="02010609060101010101" pitchFamily="49" charset="-122"/>
              <a:ea typeface="黑体" panose="02010609060101010101" pitchFamily="49" charset="-122"/>
              <a:cs typeface="Arial" panose="020B0604020202020204" pitchFamily="34" charset="0"/>
            </a:endParaRPr>
          </a:p>
        </p:txBody>
      </p:sp>
      <p:sp>
        <p:nvSpPr>
          <p:cNvPr id="8" name="Rectangle 7"/>
          <p:cNvSpPr/>
          <p:nvPr/>
        </p:nvSpPr>
        <p:spPr>
          <a:xfrm>
            <a:off x="4826312" y="4323012"/>
            <a:ext cx="2522288" cy="1353991"/>
          </a:xfrm>
          <a:prstGeom prst="rect">
            <a:avLst/>
          </a:prstGeom>
        </p:spPr>
        <p:txBody>
          <a:bodyPr lIns="0" tIns="60848" rIns="121697" bIns="60848">
            <a:spAutoFit/>
          </a:bodyPr>
          <a:lstStyle/>
          <a:p>
            <a:pPr indent="-4445" algn="ctr"/>
            <a:r>
              <a:rPr lang="zh-CN" altLang="en-US" sz="2000" b="1" dirty="0">
                <a:solidFill>
                  <a:srgbClr val="C00000"/>
                </a:solidFill>
                <a:latin typeface="黑体" panose="02010609060101010101" pitchFamily="49" charset="-122"/>
                <a:ea typeface="黑体" panose="02010609060101010101" pitchFamily="49" charset="-122"/>
                <a:cs typeface="Segoe"/>
              </a:rPr>
              <a:t>二要紧扣我国社会主要矛盾的变化，抓好发展这个党执政兴国的第一要务。</a:t>
            </a:r>
            <a:endParaRPr lang="zh-CN" altLang="en-US" sz="1600" dirty="0">
              <a:solidFill>
                <a:srgbClr val="5A5959"/>
              </a:solidFill>
              <a:latin typeface="黑体" panose="02010609060101010101" pitchFamily="49" charset="-122"/>
              <a:ea typeface="黑体" panose="02010609060101010101" pitchFamily="49" charset="-122"/>
              <a:cs typeface="Arial" panose="020B0604020202020204" pitchFamily="34" charset="0"/>
            </a:endParaRPr>
          </a:p>
        </p:txBody>
      </p:sp>
      <p:grpSp>
        <p:nvGrpSpPr>
          <p:cNvPr id="9" name="组合 85"/>
          <p:cNvGrpSpPr/>
          <p:nvPr/>
        </p:nvGrpSpPr>
        <p:grpSpPr bwMode="auto">
          <a:xfrm>
            <a:off x="1029462" y="2361467"/>
            <a:ext cx="2670409" cy="1874788"/>
            <a:chOff x="383983" y="1134458"/>
            <a:chExt cx="2003232" cy="1405904"/>
          </a:xfrm>
          <a:solidFill>
            <a:srgbClr val="C00000"/>
          </a:solidFill>
        </p:grpSpPr>
        <p:sp>
          <p:nvSpPr>
            <p:cNvPr id="10" name="Rectangle 5"/>
            <p:cNvSpPr/>
            <p:nvPr/>
          </p:nvSpPr>
          <p:spPr>
            <a:xfrm>
              <a:off x="383983" y="1134458"/>
              <a:ext cx="2003232" cy="1405904"/>
            </a:xfrm>
            <a:prstGeom prst="rect">
              <a:avLst/>
            </a:prstGeom>
            <a:grpFill/>
            <a:ln w="9525" cap="flat" cmpd="sng" algn="ctr">
              <a:noFill/>
              <a:prstDash val="solid"/>
            </a:ln>
            <a:effectLst/>
          </p:spPr>
          <p:txBody>
            <a:bodyPr lIns="365616" tIns="365616" rIns="121872" bIns="60936"/>
            <a:lstStyle/>
            <a:p>
              <a:pPr defTabSz="1218565">
                <a:defRPr/>
              </a:pPr>
              <a:endParaRPr lang="en-US" sz="2400" b="1" kern="0" dirty="0">
                <a:solidFill>
                  <a:srgbClr val="FFFFFF"/>
                </a:solidFill>
                <a:latin typeface="Segoe" pitchFamily="34" charset="0"/>
                <a:ea typeface="微软雅黑" panose="020B0503020204020204" pitchFamily="34" charset="-122"/>
              </a:endParaRPr>
            </a:p>
          </p:txBody>
        </p:sp>
        <p:pic>
          <p:nvPicPr>
            <p:cNvPr id="11" name="Picture 4" descr="\\MAGNUM\Projects\Microsoft\Journey to the Cloud Campaign\Design\Assets\PrivateCloud.png"/>
            <p:cNvPicPr>
              <a:picLocks noChangeAspect="1" noChangeArrowheads="1"/>
            </p:cNvPicPr>
            <p:nvPr/>
          </p:nvPicPr>
          <p:blipFill>
            <a:blip r:embed="rId2" cstate="print">
              <a:lum bright="100000"/>
              <a:extLst>
                <a:ext uri="{28A0092B-C50C-407E-A947-70E740481C1C}">
                  <a14:useLocalDpi xmlns:a14="http://schemas.microsoft.com/office/drawing/2010/main" val="0"/>
                </a:ext>
              </a:extLst>
            </a:blip>
            <a:srcRect/>
            <a:stretch>
              <a:fillRect/>
            </a:stretch>
          </p:blipFill>
          <p:spPr bwMode="auto">
            <a:xfrm>
              <a:off x="578350" y="1498147"/>
              <a:ext cx="1565973" cy="7852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3" name="组合 89"/>
          <p:cNvGrpSpPr/>
          <p:nvPr/>
        </p:nvGrpSpPr>
        <p:grpSpPr bwMode="auto">
          <a:xfrm>
            <a:off x="8593537" y="2361468"/>
            <a:ext cx="2795255" cy="1874788"/>
            <a:chOff x="6727550" y="1134458"/>
            <a:chExt cx="2097273" cy="1405904"/>
          </a:xfrm>
          <a:solidFill>
            <a:srgbClr val="C00000"/>
          </a:solidFill>
        </p:grpSpPr>
        <p:sp>
          <p:nvSpPr>
            <p:cNvPr id="14" name="Rectangle 6"/>
            <p:cNvSpPr/>
            <p:nvPr/>
          </p:nvSpPr>
          <p:spPr>
            <a:xfrm>
              <a:off x="6727550" y="1134458"/>
              <a:ext cx="2097273" cy="1405904"/>
            </a:xfrm>
            <a:prstGeom prst="rect">
              <a:avLst/>
            </a:prstGeom>
            <a:grpFill/>
            <a:ln w="9525" cap="flat" cmpd="sng" algn="ctr">
              <a:noFill/>
              <a:prstDash val="solid"/>
            </a:ln>
            <a:effectLst/>
          </p:spPr>
          <p:txBody>
            <a:bodyPr lIns="365616" tIns="365616" rIns="121872" bIns="60936"/>
            <a:lstStyle/>
            <a:p>
              <a:pPr defTabSz="1218565">
                <a:defRPr/>
              </a:pPr>
              <a:endParaRPr lang="en-US" sz="2400" b="1" kern="0" dirty="0">
                <a:solidFill>
                  <a:srgbClr val="FFFFFF"/>
                </a:solidFill>
                <a:latin typeface="Segoe" pitchFamily="34" charset="0"/>
                <a:ea typeface="微软雅黑" panose="020B0503020204020204" pitchFamily="34" charset="-122"/>
              </a:endParaRPr>
            </a:p>
          </p:txBody>
        </p:sp>
        <p:pic>
          <p:nvPicPr>
            <p:cNvPr id="15" name="Picture 2" descr="\\MAGNUM\Projects\Microsoft\Journey to the Cloud Campaign\Design\Assets\Flexible.png"/>
            <p:cNvPicPr>
              <a:picLocks noChangeAspect="1" noChangeArrowheads="1"/>
            </p:cNvPicPr>
            <p:nvPr/>
          </p:nvPicPr>
          <p:blipFill>
            <a:blip r:embed="rId3" cstate="print">
              <a:lum bright="100000"/>
              <a:extLst>
                <a:ext uri="{28A0092B-C50C-407E-A947-70E740481C1C}">
                  <a14:useLocalDpi xmlns:a14="http://schemas.microsoft.com/office/drawing/2010/main" val="0"/>
                </a:ext>
              </a:extLst>
            </a:blip>
            <a:srcRect/>
            <a:stretch>
              <a:fillRect/>
            </a:stretch>
          </p:blipFill>
          <p:spPr bwMode="auto">
            <a:xfrm>
              <a:off x="7142947" y="1273376"/>
              <a:ext cx="1252371" cy="11849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16" name="组合 92"/>
          <p:cNvGrpSpPr/>
          <p:nvPr/>
        </p:nvGrpSpPr>
        <p:grpSpPr bwMode="auto">
          <a:xfrm>
            <a:off x="4762832" y="2357236"/>
            <a:ext cx="2668292" cy="1874788"/>
            <a:chOff x="2505416" y="1131590"/>
            <a:chExt cx="2003232" cy="1405904"/>
          </a:xfrm>
          <a:solidFill>
            <a:srgbClr val="C00000"/>
          </a:solidFill>
        </p:grpSpPr>
        <p:sp>
          <p:nvSpPr>
            <p:cNvPr id="17" name="Rectangle 15"/>
            <p:cNvSpPr/>
            <p:nvPr/>
          </p:nvSpPr>
          <p:spPr>
            <a:xfrm>
              <a:off x="2505416" y="1131590"/>
              <a:ext cx="2003232" cy="1405904"/>
            </a:xfrm>
            <a:prstGeom prst="rect">
              <a:avLst/>
            </a:prstGeom>
            <a:grpFill/>
            <a:ln w="9525" cap="flat" cmpd="sng" algn="ctr">
              <a:noFill/>
              <a:prstDash val="solid"/>
            </a:ln>
            <a:effectLst/>
          </p:spPr>
          <p:txBody>
            <a:bodyPr lIns="365616" tIns="365616" rIns="121872" bIns="60936"/>
            <a:lstStyle/>
            <a:p>
              <a:pPr defTabSz="1218565">
                <a:defRPr/>
              </a:pPr>
              <a:endParaRPr lang="en-US" sz="2400" b="1" kern="0" dirty="0">
                <a:solidFill>
                  <a:srgbClr val="FFFFFF"/>
                </a:solidFill>
                <a:latin typeface="Segoe" pitchFamily="34" charset="0"/>
                <a:ea typeface="微软雅黑" panose="020B0503020204020204" pitchFamily="34" charset="-122"/>
              </a:endParaRPr>
            </a:p>
          </p:txBody>
        </p:sp>
        <p:pic>
          <p:nvPicPr>
            <p:cNvPr id="18" name="Picture 34" descr="Efficienc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6838" y="1246598"/>
              <a:ext cx="1311028" cy="12268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300"/>
                            </p:stCondLst>
                            <p:childTnLst>
                              <p:par>
                                <p:cTn id="16" presetID="47"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3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3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8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8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9">
            <a:extLst>
              <a:ext uri="{FF2B5EF4-FFF2-40B4-BE49-F238E27FC236}">
                <a16:creationId xmlns:a16="http://schemas.microsoft.com/office/drawing/2014/main" id="{E96868A2-068A-4238-88AD-0D4AF41ABF28}"/>
              </a:ext>
            </a:extLst>
          </p:cNvPr>
          <p:cNvSpPr txBox="1"/>
          <p:nvPr/>
        </p:nvSpPr>
        <p:spPr>
          <a:xfrm>
            <a:off x="821828" y="1264915"/>
            <a:ext cx="9934779" cy="954065"/>
          </a:xfrm>
          <a:prstGeom prst="rect">
            <a:avLst/>
          </a:prstGeom>
          <a:noFill/>
        </p:spPr>
        <p:txBody>
          <a:bodyPr wrap="square" lIns="91400" tIns="45699" rIns="91400" bIns="45699" rtlCol="0">
            <a:spAutoFit/>
          </a:bodyPr>
          <a:lstStyle/>
          <a:p>
            <a:r>
              <a:rPr lang="zh-CN" altLang="en-US" sz="28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一要学习好领会好贯彻好习近平新时代中国特色社会主义思想，更好引领党和人民事业发展。</a:t>
            </a:r>
          </a:p>
        </p:txBody>
      </p:sp>
      <p:pic>
        <p:nvPicPr>
          <p:cNvPr id="17" name="图片 16">
            <a:extLst>
              <a:ext uri="{FF2B5EF4-FFF2-40B4-BE49-F238E27FC236}">
                <a16:creationId xmlns:a16="http://schemas.microsoft.com/office/drawing/2014/main" id="{22AEF313-1F8D-4460-A3E8-E9F458268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519" y="2369651"/>
            <a:ext cx="3635896" cy="2789724"/>
          </a:xfrm>
          <a:prstGeom prst="rect">
            <a:avLst/>
          </a:prstGeom>
          <a:noFill/>
          <a:ln>
            <a:noFill/>
          </a:ln>
          <a:effectLst/>
        </p:spPr>
      </p:pic>
      <p:sp>
        <p:nvSpPr>
          <p:cNvPr id="18" name="矩形 17">
            <a:extLst>
              <a:ext uri="{FF2B5EF4-FFF2-40B4-BE49-F238E27FC236}">
                <a16:creationId xmlns:a16="http://schemas.microsoft.com/office/drawing/2014/main" id="{897C4E76-BB37-4AEA-B8FE-46BCFB193ABA}"/>
              </a:ext>
            </a:extLst>
          </p:cNvPr>
          <p:cNvSpPr/>
          <p:nvPr/>
        </p:nvSpPr>
        <p:spPr>
          <a:xfrm>
            <a:off x="851173" y="2546097"/>
            <a:ext cx="6096000" cy="3046988"/>
          </a:xfrm>
          <a:prstGeom prst="rect">
            <a:avLst/>
          </a:prstGeom>
        </p:spPr>
        <p:txBody>
          <a:bodyPr>
            <a:spAutoFit/>
          </a:bodyPr>
          <a:lstStyle/>
          <a:p>
            <a:r>
              <a:rPr lang="zh-CN" altLang="zh-CN" sz="2400" kern="100" dirty="0">
                <a:latin typeface="微软雅黑" panose="020B0503020204020204" pitchFamily="34" charset="-122"/>
                <a:ea typeface="微软雅黑" panose="020B0503020204020204" pitchFamily="34" charset="-122"/>
                <a:cs typeface="仿宋" panose="02010609060101010101" pitchFamily="49" charset="-122"/>
              </a:rPr>
              <a:t>习近平新时代中国特色社会主义思想，是对马克思列宁主义、毛泽东思想、邓小平理论、“三个代表”重要思想、科学发展观的继承和发展，是马克思主义中国化最新成果，是党和人民实践经验和集体智慧的结晶，是中国特色社会主义理论体系的重要组成部分，是全党全国人民为实现中华民族伟大复兴而奋斗的行动指南，必须长期坚持并不断发展。</a:t>
            </a:r>
            <a:endParaRPr lang="zh-CN" altLang="en-US" sz="2400" dirty="0">
              <a:latin typeface="微软雅黑" panose="020B0503020204020204" pitchFamily="34" charset="-122"/>
              <a:ea typeface="微软雅黑" panose="020B0503020204020204" pitchFamily="34" charset="-122"/>
            </a:endParaRPr>
          </a:p>
        </p:txBody>
      </p:sp>
      <p:sp>
        <p:nvSpPr>
          <p:cNvPr id="19" name="TextBox 9">
            <a:extLst>
              <a:ext uri="{FF2B5EF4-FFF2-40B4-BE49-F238E27FC236}">
                <a16:creationId xmlns:a16="http://schemas.microsoft.com/office/drawing/2014/main" id="{6E593349-7AC1-4CB0-B01C-D02B015C4BD3}"/>
              </a:ext>
            </a:extLst>
          </p:cNvPr>
          <p:cNvSpPr txBox="1"/>
          <p:nvPr/>
        </p:nvSpPr>
        <p:spPr>
          <a:xfrm>
            <a:off x="-1150790" y="213883"/>
            <a:ext cx="11339716"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全面建设社会主义现代化国家践行路径</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3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9">
            <a:extLst>
              <a:ext uri="{FF2B5EF4-FFF2-40B4-BE49-F238E27FC236}">
                <a16:creationId xmlns:a16="http://schemas.microsoft.com/office/drawing/2014/main" id="{E96868A2-068A-4238-88AD-0D4AF41ABF28}"/>
              </a:ext>
            </a:extLst>
          </p:cNvPr>
          <p:cNvSpPr txBox="1"/>
          <p:nvPr/>
        </p:nvSpPr>
        <p:spPr>
          <a:xfrm>
            <a:off x="821828" y="1264915"/>
            <a:ext cx="9934779" cy="954065"/>
          </a:xfrm>
          <a:prstGeom prst="rect">
            <a:avLst/>
          </a:prstGeom>
          <a:noFill/>
        </p:spPr>
        <p:txBody>
          <a:bodyPr wrap="square" lIns="91400" tIns="45699" rIns="91400" bIns="45699" rtlCol="0">
            <a:spAutoFit/>
          </a:bodyPr>
          <a:lstStyle/>
          <a:p>
            <a:r>
              <a:rPr lang="zh-CN" altLang="en-US" sz="28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二要紧扣我国社会主要矛盾的变化，抓好发展这个党执政兴国的第一要务。</a:t>
            </a:r>
          </a:p>
        </p:txBody>
      </p:sp>
      <p:sp>
        <p:nvSpPr>
          <p:cNvPr id="18" name="矩形 17">
            <a:extLst>
              <a:ext uri="{FF2B5EF4-FFF2-40B4-BE49-F238E27FC236}">
                <a16:creationId xmlns:a16="http://schemas.microsoft.com/office/drawing/2014/main" id="{897C4E76-BB37-4AEA-B8FE-46BCFB193ABA}"/>
              </a:ext>
            </a:extLst>
          </p:cNvPr>
          <p:cNvSpPr/>
          <p:nvPr/>
        </p:nvSpPr>
        <p:spPr>
          <a:xfrm>
            <a:off x="851173" y="2546097"/>
            <a:ext cx="6096000" cy="2677656"/>
          </a:xfrm>
          <a:prstGeom prst="rect">
            <a:avLst/>
          </a:prstGeom>
        </p:spPr>
        <p:txBody>
          <a:bodyPr>
            <a:spAutoFit/>
          </a:bodyPr>
          <a:lstStyle/>
          <a:p>
            <a:r>
              <a:rPr lang="zh-CN" altLang="en-US" sz="2400" kern="100" dirty="0">
                <a:latin typeface="微软雅黑" panose="020B0503020204020204" pitchFamily="34" charset="-122"/>
                <a:ea typeface="微软雅黑" panose="020B0503020204020204" pitchFamily="34" charset="-122"/>
                <a:cs typeface="仿宋" panose="02010609060101010101" pitchFamily="49" charset="-122"/>
              </a:rPr>
              <a:t>改革开放近</a:t>
            </a:r>
            <a:r>
              <a:rPr lang="en-US" altLang="zh-CN" sz="2400" kern="100" dirty="0">
                <a:latin typeface="微软雅黑" panose="020B0503020204020204" pitchFamily="34" charset="-122"/>
                <a:ea typeface="微软雅黑" panose="020B0503020204020204" pitchFamily="34" charset="-122"/>
                <a:cs typeface="仿宋" panose="02010609060101010101" pitchFamily="49" charset="-122"/>
              </a:rPr>
              <a:t>40</a:t>
            </a:r>
            <a:r>
              <a:rPr lang="zh-CN" altLang="en-US" sz="2400" kern="100" dirty="0">
                <a:latin typeface="微软雅黑" panose="020B0503020204020204" pitchFamily="34" charset="-122"/>
                <a:ea typeface="微软雅黑" panose="020B0503020204020204" pitchFamily="34" charset="-122"/>
                <a:cs typeface="仿宋" panose="02010609060101010101" pitchFamily="49" charset="-122"/>
              </a:rPr>
              <a:t>年来，我国经济持续较快发展，社会生产能力在很多方面进入世界前列，有</a:t>
            </a:r>
            <a:r>
              <a:rPr lang="en-US" altLang="zh-CN" sz="2400" kern="100" dirty="0">
                <a:latin typeface="微软雅黑" panose="020B0503020204020204" pitchFamily="34" charset="-122"/>
                <a:ea typeface="微软雅黑" panose="020B0503020204020204" pitchFamily="34" charset="-122"/>
                <a:cs typeface="仿宋" panose="02010609060101010101" pitchFamily="49" charset="-122"/>
              </a:rPr>
              <a:t>220</a:t>
            </a:r>
            <a:r>
              <a:rPr lang="zh-CN" altLang="en-US" sz="2400" kern="100" dirty="0">
                <a:latin typeface="微软雅黑" panose="020B0503020204020204" pitchFamily="34" charset="-122"/>
                <a:ea typeface="微软雅黑" panose="020B0503020204020204" pitchFamily="34" charset="-122"/>
                <a:cs typeface="仿宋" panose="02010609060101010101" pitchFamily="49" charset="-122"/>
              </a:rPr>
              <a:t>多种工农业产品产量居世界首位，目前更加突出的问题是发展不平衡不充分。党的十九大作出重大判断，指出我国社会主要矛盾已经转化为人民日益增长的美好生活需要和不平衡不充分的发展之间的矛盾。</a:t>
            </a:r>
            <a:endParaRPr lang="zh-CN" altLang="en-US" sz="2400" dirty="0">
              <a:latin typeface="微软雅黑" panose="020B0503020204020204" pitchFamily="34" charset="-122"/>
              <a:ea typeface="微软雅黑" panose="020B0503020204020204" pitchFamily="34" charset="-122"/>
            </a:endParaRPr>
          </a:p>
        </p:txBody>
      </p:sp>
      <p:sp>
        <p:nvSpPr>
          <p:cNvPr id="19" name="TextBox 9">
            <a:extLst>
              <a:ext uri="{FF2B5EF4-FFF2-40B4-BE49-F238E27FC236}">
                <a16:creationId xmlns:a16="http://schemas.microsoft.com/office/drawing/2014/main" id="{6E593349-7AC1-4CB0-B01C-D02B015C4BD3}"/>
              </a:ext>
            </a:extLst>
          </p:cNvPr>
          <p:cNvSpPr txBox="1"/>
          <p:nvPr/>
        </p:nvSpPr>
        <p:spPr>
          <a:xfrm>
            <a:off x="-1150790" y="213883"/>
            <a:ext cx="11339716"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全面建设社会主义现代化国家践行路径</a:t>
            </a:r>
          </a:p>
        </p:txBody>
      </p:sp>
      <p:pic>
        <p:nvPicPr>
          <p:cNvPr id="3" name="图片 2">
            <a:extLst>
              <a:ext uri="{FF2B5EF4-FFF2-40B4-BE49-F238E27FC236}">
                <a16:creationId xmlns:a16="http://schemas.microsoft.com/office/drawing/2014/main" id="{A18482C0-22E5-469B-80DE-684AB4E45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7786" y="2546097"/>
            <a:ext cx="4184245" cy="2510547"/>
          </a:xfrm>
          <a:prstGeom prst="rect">
            <a:avLst/>
          </a:prstGeom>
        </p:spPr>
      </p:pic>
    </p:spTree>
    <p:extLst>
      <p:ext uri="{BB962C8B-B14F-4D97-AF65-F5344CB8AC3E}">
        <p14:creationId xmlns:p14="http://schemas.microsoft.com/office/powerpoint/2010/main" val="36913058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3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9">
            <a:extLst>
              <a:ext uri="{FF2B5EF4-FFF2-40B4-BE49-F238E27FC236}">
                <a16:creationId xmlns:a16="http://schemas.microsoft.com/office/drawing/2014/main" id="{E96868A2-068A-4238-88AD-0D4AF41ABF28}"/>
              </a:ext>
            </a:extLst>
          </p:cNvPr>
          <p:cNvSpPr txBox="1"/>
          <p:nvPr/>
        </p:nvSpPr>
        <p:spPr>
          <a:xfrm>
            <a:off x="821828" y="1264915"/>
            <a:ext cx="9934779" cy="954065"/>
          </a:xfrm>
          <a:prstGeom prst="rect">
            <a:avLst/>
          </a:prstGeom>
          <a:noFill/>
        </p:spPr>
        <p:txBody>
          <a:bodyPr wrap="square" lIns="91400" tIns="45699" rIns="91400" bIns="45699" rtlCol="0">
            <a:spAutoFit/>
          </a:bodyPr>
          <a:lstStyle/>
          <a:p>
            <a:r>
              <a:rPr lang="zh-CN" altLang="en-US" sz="28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三要切实加强党的领导和党的建设，为全面建设社会主义现代化国家提供根本保证。</a:t>
            </a:r>
          </a:p>
        </p:txBody>
      </p:sp>
      <p:sp>
        <p:nvSpPr>
          <p:cNvPr id="18" name="矩形 17">
            <a:extLst>
              <a:ext uri="{FF2B5EF4-FFF2-40B4-BE49-F238E27FC236}">
                <a16:creationId xmlns:a16="http://schemas.microsoft.com/office/drawing/2014/main" id="{897C4E76-BB37-4AEA-B8FE-46BCFB193ABA}"/>
              </a:ext>
            </a:extLst>
          </p:cNvPr>
          <p:cNvSpPr/>
          <p:nvPr/>
        </p:nvSpPr>
        <p:spPr>
          <a:xfrm>
            <a:off x="851173" y="2546097"/>
            <a:ext cx="6096000" cy="2308324"/>
          </a:xfrm>
          <a:prstGeom prst="rect">
            <a:avLst/>
          </a:prstGeom>
        </p:spPr>
        <p:txBody>
          <a:bodyPr>
            <a:spAutoFit/>
          </a:bodyPr>
          <a:lstStyle/>
          <a:p>
            <a:r>
              <a:rPr lang="zh-CN" altLang="en-US" sz="2400" kern="100" dirty="0">
                <a:latin typeface="微软雅黑" panose="020B0503020204020204" pitchFamily="34" charset="-122"/>
                <a:ea typeface="微软雅黑" panose="020B0503020204020204" pitchFamily="34" charset="-122"/>
                <a:cs typeface="仿宋" panose="02010609060101010101" pitchFamily="49" charset="-122"/>
              </a:rPr>
              <a:t>中国共产党的领导是中国特色社会主义最本质的特征，是中国特色社会主义制度的最大优势。党政军民学，东西南北中，党是领导一切的。进行伟大斗争、建设伟大工程、推进伟大事业、实现伟大梦想，其中起决定性作用的是党的建设新的伟大工程。</a:t>
            </a:r>
            <a:endParaRPr lang="zh-CN" altLang="en-US" sz="2400" dirty="0">
              <a:latin typeface="微软雅黑" panose="020B0503020204020204" pitchFamily="34" charset="-122"/>
              <a:ea typeface="微软雅黑" panose="020B0503020204020204" pitchFamily="34" charset="-122"/>
            </a:endParaRPr>
          </a:p>
        </p:txBody>
      </p:sp>
      <p:sp>
        <p:nvSpPr>
          <p:cNvPr id="19" name="TextBox 9">
            <a:extLst>
              <a:ext uri="{FF2B5EF4-FFF2-40B4-BE49-F238E27FC236}">
                <a16:creationId xmlns:a16="http://schemas.microsoft.com/office/drawing/2014/main" id="{6E593349-7AC1-4CB0-B01C-D02B015C4BD3}"/>
              </a:ext>
            </a:extLst>
          </p:cNvPr>
          <p:cNvSpPr txBox="1"/>
          <p:nvPr/>
        </p:nvSpPr>
        <p:spPr>
          <a:xfrm>
            <a:off x="-1150790" y="213883"/>
            <a:ext cx="11339716"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全面建设社会主义现代化国家践行路径</a:t>
            </a:r>
          </a:p>
        </p:txBody>
      </p:sp>
      <p:pic>
        <p:nvPicPr>
          <p:cNvPr id="3" name="图片 2">
            <a:extLst>
              <a:ext uri="{FF2B5EF4-FFF2-40B4-BE49-F238E27FC236}">
                <a16:creationId xmlns:a16="http://schemas.microsoft.com/office/drawing/2014/main" id="{511DE550-B027-461F-8AAC-C5D4D8B75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7173" y="2101850"/>
            <a:ext cx="4376351" cy="2914650"/>
          </a:xfrm>
          <a:prstGeom prst="rect">
            <a:avLst/>
          </a:prstGeom>
        </p:spPr>
      </p:pic>
    </p:spTree>
    <p:extLst>
      <p:ext uri="{BB962C8B-B14F-4D97-AF65-F5344CB8AC3E}">
        <p14:creationId xmlns:p14="http://schemas.microsoft.com/office/powerpoint/2010/main" val="2527155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3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30600"/>
            <a:ext cx="12203180" cy="3327400"/>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6599" y="571500"/>
            <a:ext cx="2679701" cy="2376720"/>
          </a:xfrm>
          <a:prstGeom prst="rect">
            <a:avLst/>
          </a:prstGeom>
        </p:spPr>
      </p:pic>
      <p:sp>
        <p:nvSpPr>
          <p:cNvPr id="7" name="文本框 6"/>
          <p:cNvSpPr txBox="1"/>
          <p:nvPr/>
        </p:nvSpPr>
        <p:spPr>
          <a:xfrm>
            <a:off x="4546599" y="3071214"/>
            <a:ext cx="7505923" cy="666657"/>
          </a:xfrm>
          <a:prstGeom prst="rect">
            <a:avLst/>
          </a:prstGeom>
          <a:noFill/>
        </p:spPr>
        <p:txBody>
          <a:bodyPr wrap="square" rtlCol="0">
            <a:spAutoFit/>
          </a:bodyPr>
          <a:lstStyle/>
          <a:p>
            <a:r>
              <a:rPr lang="zh-CN" altLang="en-US" sz="3730" b="1">
                <a:solidFill>
                  <a:srgbClr val="000000"/>
                </a:solidFill>
                <a:latin typeface="微软雅黑" panose="020B0503020204020204" pitchFamily="34" charset="-122"/>
              </a:rPr>
              <a:t>汇报完毕</a:t>
            </a:r>
            <a:r>
              <a:rPr lang="en-US" altLang="zh-CN" sz="3730" b="1">
                <a:solidFill>
                  <a:srgbClr val="000000"/>
                </a:solidFill>
                <a:latin typeface="微软雅黑" panose="020B0503020204020204" pitchFamily="34" charset="-122"/>
              </a:rPr>
              <a:t>,</a:t>
            </a:r>
            <a:r>
              <a:rPr lang="zh-CN" altLang="en-US" sz="3730" b="1">
                <a:solidFill>
                  <a:srgbClr val="000000"/>
                </a:solidFill>
                <a:latin typeface="微软雅黑" panose="020B0503020204020204" pitchFamily="34" charset="-122"/>
              </a:rPr>
              <a:t>感谢聆听</a:t>
            </a:r>
            <a:r>
              <a:rPr lang="en-US" altLang="zh-CN" sz="3730" b="1">
                <a:solidFill>
                  <a:srgbClr val="000000"/>
                </a:solidFill>
                <a:latin typeface="微软雅黑" panose="020B0503020204020204" pitchFamily="34" charset="-122"/>
              </a:rPr>
              <a:t>!</a:t>
            </a:r>
            <a:endParaRPr lang="zh-CN" altLang="en-US" sz="3730" b="1">
              <a:solidFill>
                <a:srgbClr val="000000"/>
              </a:solidFill>
              <a:latin typeface="微软雅黑" panose="020B0503020204020204" pitchFamily="34" charset="-122"/>
            </a:endParaRPr>
          </a:p>
        </p:txBody>
      </p:sp>
      <p:sp>
        <p:nvSpPr>
          <p:cNvPr id="8" name="TextBox 54"/>
          <p:cNvSpPr txBox="1"/>
          <p:nvPr/>
        </p:nvSpPr>
        <p:spPr>
          <a:xfrm>
            <a:off x="4104085" y="3812251"/>
            <a:ext cx="4701928" cy="379463"/>
          </a:xfrm>
          <a:prstGeom prst="rect">
            <a:avLst/>
          </a:prstGeom>
          <a:noFill/>
        </p:spPr>
        <p:txBody>
          <a:bodyPr wrap="none" rtlCol="0">
            <a:spAutoFit/>
          </a:bodyPr>
          <a:lstStyle/>
          <a:p>
            <a:pPr algn="ctr"/>
            <a:r>
              <a:rPr lang="en-US" altLang="zh-CN" sz="1865" dirty="0">
                <a:solidFill>
                  <a:srgbClr val="000000"/>
                </a:solidFill>
                <a:latin typeface="微软雅黑" panose="020B0503020204020204" pitchFamily="34" charset="-122"/>
              </a:rPr>
              <a:t>—</a:t>
            </a:r>
            <a:r>
              <a:rPr lang="zh-CN" altLang="en-US" sz="1865" dirty="0">
                <a:solidFill>
                  <a:srgbClr val="000000"/>
                </a:solidFill>
                <a:latin typeface="微软雅黑" panose="020B0503020204020204" pitchFamily="34" charset="-122"/>
              </a:rPr>
              <a:t>最新动态模板</a:t>
            </a:r>
            <a:r>
              <a:rPr lang="en-US" altLang="zh-CN" sz="1865" dirty="0">
                <a:solidFill>
                  <a:srgbClr val="000000"/>
                </a:solidFill>
                <a:latin typeface="微软雅黑" panose="020B0503020204020204" pitchFamily="34" charset="-122"/>
              </a:rPr>
              <a:t>/</a:t>
            </a:r>
            <a:r>
              <a:rPr lang="zh-CN" altLang="en-US" sz="1865" dirty="0">
                <a:solidFill>
                  <a:srgbClr val="000000"/>
                </a:solidFill>
                <a:latin typeface="微软雅黑" panose="020B0503020204020204" pitchFamily="34" charset="-122"/>
              </a:rPr>
              <a:t>会议报告</a:t>
            </a:r>
            <a:r>
              <a:rPr lang="en-US" altLang="zh-CN" sz="1865" dirty="0">
                <a:solidFill>
                  <a:srgbClr val="000000"/>
                </a:solidFill>
                <a:latin typeface="微软雅黑" panose="020B0503020204020204" pitchFamily="34" charset="-122"/>
              </a:rPr>
              <a:t>PPT/</a:t>
            </a:r>
            <a:r>
              <a:rPr lang="zh-CN" altLang="en-US" sz="1865" dirty="0">
                <a:solidFill>
                  <a:srgbClr val="000000"/>
                </a:solidFill>
                <a:latin typeface="微软雅黑" panose="020B0503020204020204" pitchFamily="34" charset="-122"/>
              </a:rPr>
              <a:t>原创</a:t>
            </a:r>
            <a:r>
              <a:rPr lang="en-US" altLang="zh-CN" sz="1865" dirty="0">
                <a:solidFill>
                  <a:srgbClr val="000000"/>
                </a:solidFill>
                <a:latin typeface="微软雅黑" panose="020B0503020204020204" pitchFamily="34" charset="-122"/>
              </a:rPr>
              <a:t>PPT —</a:t>
            </a:r>
            <a:endParaRPr lang="zh-CN" altLang="en-US" sz="1865" dirty="0">
              <a:solidFill>
                <a:srgbClr val="000000"/>
              </a:solidFill>
              <a:latin typeface="微软雅黑" panose="020B0503020204020204" pitchFamily="34" charset="-122"/>
            </a:endParaRPr>
          </a:p>
        </p:txBody>
      </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2020" y="361332"/>
            <a:ext cx="2142748" cy="2267717"/>
          </a:xfrm>
          <a:prstGeom prst="rect">
            <a:avLst/>
          </a:prstGeom>
        </p:spPr>
      </p:pic>
      <p:grpSp>
        <p:nvGrpSpPr>
          <p:cNvPr id="12" name="Group 550"/>
          <p:cNvGrpSpPr/>
          <p:nvPr/>
        </p:nvGrpSpPr>
        <p:grpSpPr bwMode="auto">
          <a:xfrm>
            <a:off x="5156459" y="1124228"/>
            <a:ext cx="1890261" cy="1471903"/>
            <a:chOff x="295" y="3475"/>
            <a:chExt cx="1407" cy="1407"/>
          </a:xfrm>
        </p:grpSpPr>
        <p:sp>
          <p:nvSpPr>
            <p:cNvPr id="1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sz="2400">
                <a:solidFill>
                  <a:srgbClr val="000000"/>
                </a:solidFill>
                <a:latin typeface="Arial" panose="020B0604020202020204" pitchFamily="34" charset="0"/>
                <a:ea typeface="宋体" panose="02010600030101010101" pitchFamily="2" charset="-122"/>
              </a:endParaRPr>
            </a:p>
          </p:txBody>
        </p:sp>
        <p:grpSp>
          <p:nvGrpSpPr>
            <p:cNvPr id="14" name="Group 552"/>
            <p:cNvGrpSpPr/>
            <p:nvPr/>
          </p:nvGrpSpPr>
          <p:grpSpPr bwMode="auto">
            <a:xfrm>
              <a:off x="473" y="3657"/>
              <a:ext cx="1057" cy="1055"/>
              <a:chOff x="-6057" y="-2209"/>
              <a:chExt cx="2219" cy="2219"/>
            </a:xfrm>
          </p:grpSpPr>
          <p:sp>
            <p:nvSpPr>
              <p:cNvPr id="15"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grpSp>
            <p:nvGrpSpPr>
              <p:cNvPr id="16" name="Group 554"/>
              <p:cNvGrpSpPr/>
              <p:nvPr/>
            </p:nvGrpSpPr>
            <p:grpSpPr bwMode="auto">
              <a:xfrm>
                <a:off x="-6057" y="-2209"/>
                <a:ext cx="2219" cy="2219"/>
                <a:chOff x="-4061" y="-880"/>
                <a:chExt cx="2219" cy="2219"/>
              </a:xfrm>
            </p:grpSpPr>
            <p:grpSp>
              <p:nvGrpSpPr>
                <p:cNvPr id="17" name="Group 555"/>
                <p:cNvGrpSpPr/>
                <p:nvPr/>
              </p:nvGrpSpPr>
              <p:grpSpPr bwMode="auto">
                <a:xfrm>
                  <a:off x="-4061" y="-880"/>
                  <a:ext cx="2219" cy="2219"/>
                  <a:chOff x="-3925" y="-789"/>
                  <a:chExt cx="2219" cy="2219"/>
                </a:xfrm>
              </p:grpSpPr>
              <p:grpSp>
                <p:nvGrpSpPr>
                  <p:cNvPr id="33" name="Group 556"/>
                  <p:cNvGrpSpPr>
                    <a:grpSpLocks noChangeAspect="1"/>
                  </p:cNvGrpSpPr>
                  <p:nvPr/>
                </p:nvGrpSpPr>
                <p:grpSpPr bwMode="auto">
                  <a:xfrm>
                    <a:off x="-3925" y="-788"/>
                    <a:ext cx="2219" cy="2202"/>
                    <a:chOff x="168" y="696"/>
                    <a:chExt cx="1429" cy="1429"/>
                  </a:xfrm>
                </p:grpSpPr>
                <p:grpSp>
                  <p:nvGrpSpPr>
                    <p:cNvPr id="41" name="Group 557"/>
                    <p:cNvGrpSpPr>
                      <a:grpSpLocks noChangeAspect="1"/>
                    </p:cNvGrpSpPr>
                    <p:nvPr/>
                  </p:nvGrpSpPr>
                  <p:grpSpPr bwMode="auto">
                    <a:xfrm>
                      <a:off x="854" y="696"/>
                      <a:ext cx="56" cy="1429"/>
                      <a:chOff x="845" y="696"/>
                      <a:chExt cx="56" cy="1429"/>
                    </a:xfrm>
                  </p:grpSpPr>
                  <p:sp>
                    <p:nvSpPr>
                      <p:cNvPr id="45"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sp>
                    <p:nvSpPr>
                      <p:cNvPr id="46"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grpSp>
                <p:grpSp>
                  <p:nvGrpSpPr>
                    <p:cNvPr id="42" name="Group 560"/>
                    <p:cNvGrpSpPr>
                      <a:grpSpLocks noChangeAspect="1"/>
                    </p:cNvGrpSpPr>
                    <p:nvPr/>
                  </p:nvGrpSpPr>
                  <p:grpSpPr bwMode="auto">
                    <a:xfrm rot="5400000">
                      <a:off x="855" y="696"/>
                      <a:ext cx="56" cy="1429"/>
                      <a:chOff x="845" y="696"/>
                      <a:chExt cx="56" cy="1429"/>
                    </a:xfrm>
                  </p:grpSpPr>
                  <p:sp>
                    <p:nvSpPr>
                      <p:cNvPr id="43"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sp>
                    <p:nvSpPr>
                      <p:cNvPr id="44"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grpSp>
              </p:grpSp>
              <p:grpSp>
                <p:nvGrpSpPr>
                  <p:cNvPr id="34" name="Group 563"/>
                  <p:cNvGrpSpPr>
                    <a:grpSpLocks noChangeAspect="1"/>
                  </p:cNvGrpSpPr>
                  <p:nvPr/>
                </p:nvGrpSpPr>
                <p:grpSpPr bwMode="auto">
                  <a:xfrm rot="2700000">
                    <a:off x="-3928" y="-780"/>
                    <a:ext cx="2219" cy="2202"/>
                    <a:chOff x="168" y="696"/>
                    <a:chExt cx="1429" cy="1429"/>
                  </a:xfrm>
                </p:grpSpPr>
                <p:grpSp>
                  <p:nvGrpSpPr>
                    <p:cNvPr id="35" name="Group 564"/>
                    <p:cNvGrpSpPr>
                      <a:grpSpLocks noChangeAspect="1"/>
                    </p:cNvGrpSpPr>
                    <p:nvPr/>
                  </p:nvGrpSpPr>
                  <p:grpSpPr bwMode="auto">
                    <a:xfrm>
                      <a:off x="854" y="696"/>
                      <a:ext cx="56" cy="1429"/>
                      <a:chOff x="845" y="696"/>
                      <a:chExt cx="56" cy="1429"/>
                    </a:xfrm>
                  </p:grpSpPr>
                  <p:sp>
                    <p:nvSpPr>
                      <p:cNvPr id="39"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sp>
                    <p:nvSpPr>
                      <p:cNvPr id="40"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grpSp>
                <p:grpSp>
                  <p:nvGrpSpPr>
                    <p:cNvPr id="36" name="Group 567"/>
                    <p:cNvGrpSpPr>
                      <a:grpSpLocks noChangeAspect="1"/>
                    </p:cNvGrpSpPr>
                    <p:nvPr/>
                  </p:nvGrpSpPr>
                  <p:grpSpPr bwMode="auto">
                    <a:xfrm rot="5400000">
                      <a:off x="855" y="696"/>
                      <a:ext cx="56" cy="1429"/>
                      <a:chOff x="845" y="696"/>
                      <a:chExt cx="56" cy="1429"/>
                    </a:xfrm>
                  </p:grpSpPr>
                  <p:sp>
                    <p:nvSpPr>
                      <p:cNvPr id="37"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sp>
                    <p:nvSpPr>
                      <p:cNvPr id="38"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grpSp>
              </p:grpSp>
            </p:grpSp>
            <p:grpSp>
              <p:nvGrpSpPr>
                <p:cNvPr id="18" name="Group 570"/>
                <p:cNvGrpSpPr/>
                <p:nvPr/>
              </p:nvGrpSpPr>
              <p:grpSpPr bwMode="auto">
                <a:xfrm rot="1320000">
                  <a:off x="-3746" y="-522"/>
                  <a:ext cx="1555" cy="1554"/>
                  <a:chOff x="-3925" y="-789"/>
                  <a:chExt cx="2219" cy="2219"/>
                </a:xfrm>
              </p:grpSpPr>
              <p:grpSp>
                <p:nvGrpSpPr>
                  <p:cNvPr id="19" name="Group 571"/>
                  <p:cNvGrpSpPr>
                    <a:grpSpLocks noChangeAspect="1"/>
                  </p:cNvGrpSpPr>
                  <p:nvPr/>
                </p:nvGrpSpPr>
                <p:grpSpPr bwMode="auto">
                  <a:xfrm>
                    <a:off x="-3925" y="-788"/>
                    <a:ext cx="2219" cy="2202"/>
                    <a:chOff x="168" y="696"/>
                    <a:chExt cx="1429" cy="1429"/>
                  </a:xfrm>
                </p:grpSpPr>
                <p:grpSp>
                  <p:nvGrpSpPr>
                    <p:cNvPr id="27" name="Group 572"/>
                    <p:cNvGrpSpPr>
                      <a:grpSpLocks noChangeAspect="1"/>
                    </p:cNvGrpSpPr>
                    <p:nvPr/>
                  </p:nvGrpSpPr>
                  <p:grpSpPr bwMode="auto">
                    <a:xfrm>
                      <a:off x="854" y="696"/>
                      <a:ext cx="56" cy="1429"/>
                      <a:chOff x="845" y="696"/>
                      <a:chExt cx="56" cy="1429"/>
                    </a:xfrm>
                  </p:grpSpPr>
                  <p:sp>
                    <p:nvSpPr>
                      <p:cNvPr id="31"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sp>
                    <p:nvSpPr>
                      <p:cNvPr id="32"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grpSp>
                <p:grpSp>
                  <p:nvGrpSpPr>
                    <p:cNvPr id="28" name="Group 575"/>
                    <p:cNvGrpSpPr>
                      <a:grpSpLocks noChangeAspect="1"/>
                    </p:cNvGrpSpPr>
                    <p:nvPr/>
                  </p:nvGrpSpPr>
                  <p:grpSpPr bwMode="auto">
                    <a:xfrm rot="5400000">
                      <a:off x="855" y="696"/>
                      <a:ext cx="56" cy="1429"/>
                      <a:chOff x="845" y="696"/>
                      <a:chExt cx="56" cy="1429"/>
                    </a:xfrm>
                  </p:grpSpPr>
                  <p:sp>
                    <p:nvSpPr>
                      <p:cNvPr id="29"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sp>
                    <p:nvSpPr>
                      <p:cNvPr id="30"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grpSp>
              </p:grpSp>
              <p:grpSp>
                <p:nvGrpSpPr>
                  <p:cNvPr id="20" name="Group 578"/>
                  <p:cNvGrpSpPr>
                    <a:grpSpLocks noChangeAspect="1"/>
                  </p:cNvGrpSpPr>
                  <p:nvPr/>
                </p:nvGrpSpPr>
                <p:grpSpPr bwMode="auto">
                  <a:xfrm rot="2700000">
                    <a:off x="-3928" y="-780"/>
                    <a:ext cx="2219" cy="2202"/>
                    <a:chOff x="168" y="696"/>
                    <a:chExt cx="1429" cy="1429"/>
                  </a:xfrm>
                </p:grpSpPr>
                <p:grpSp>
                  <p:nvGrpSpPr>
                    <p:cNvPr id="21" name="Group 579"/>
                    <p:cNvGrpSpPr>
                      <a:grpSpLocks noChangeAspect="1"/>
                    </p:cNvGrpSpPr>
                    <p:nvPr/>
                  </p:nvGrpSpPr>
                  <p:grpSpPr bwMode="auto">
                    <a:xfrm>
                      <a:off x="854" y="696"/>
                      <a:ext cx="56" cy="1429"/>
                      <a:chOff x="845" y="696"/>
                      <a:chExt cx="56" cy="1429"/>
                    </a:xfrm>
                  </p:grpSpPr>
                  <p:sp>
                    <p:nvSpPr>
                      <p:cNvPr id="25"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sp>
                    <p:nvSpPr>
                      <p:cNvPr id="26"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grpSp>
                <p:grpSp>
                  <p:nvGrpSpPr>
                    <p:cNvPr id="22" name="Group 582"/>
                    <p:cNvGrpSpPr>
                      <a:grpSpLocks noChangeAspect="1"/>
                    </p:cNvGrpSpPr>
                    <p:nvPr/>
                  </p:nvGrpSpPr>
                  <p:grpSpPr bwMode="auto">
                    <a:xfrm rot="5400000">
                      <a:off x="855" y="696"/>
                      <a:ext cx="56" cy="1429"/>
                      <a:chOff x="845" y="696"/>
                      <a:chExt cx="56" cy="1429"/>
                    </a:xfrm>
                  </p:grpSpPr>
                  <p:sp>
                    <p:nvSpPr>
                      <p:cNvPr id="23"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sp>
                    <p:nvSpPr>
                      <p:cNvPr id="24"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b="1">
                            <a:solidFill>
                              <a:schemeClr val="tx1"/>
                            </a:solidFill>
                            <a:latin typeface="Arial" panose="020B0604020202020204" pitchFamily="34" charset="0"/>
                            <a:ea typeface="微软雅黑" panose="020B0503020204020204" pitchFamily="34" charset="-122"/>
                          </a:defRPr>
                        </a:lvl1pPr>
                        <a:lvl2pPr marL="742950" indent="-285750" eaLnBrk="0" hangingPunct="0">
                          <a:defRPr b="1">
                            <a:solidFill>
                              <a:schemeClr val="tx1"/>
                            </a:solidFill>
                            <a:latin typeface="Arial" panose="020B0604020202020204" pitchFamily="34" charset="0"/>
                            <a:ea typeface="微软雅黑" panose="020B0503020204020204" pitchFamily="34" charset="-122"/>
                          </a:defRPr>
                        </a:lvl2pPr>
                        <a:lvl3pPr marL="1143000" indent="-228600" eaLnBrk="0" hangingPunct="0">
                          <a:defRPr b="1">
                            <a:solidFill>
                              <a:schemeClr val="tx1"/>
                            </a:solidFill>
                            <a:latin typeface="Arial" panose="020B0604020202020204" pitchFamily="34" charset="0"/>
                            <a:ea typeface="微软雅黑" panose="020B0503020204020204" pitchFamily="34" charset="-122"/>
                          </a:defRPr>
                        </a:lvl3pPr>
                        <a:lvl4pPr marL="1600200" indent="-228600" eaLnBrk="0" hangingPunct="0">
                          <a:defRPr b="1">
                            <a:solidFill>
                              <a:schemeClr val="tx1"/>
                            </a:solidFill>
                            <a:latin typeface="Arial" panose="020B0604020202020204" pitchFamily="34" charset="0"/>
                            <a:ea typeface="微软雅黑" panose="020B0503020204020204" pitchFamily="34" charset="-122"/>
                          </a:defRPr>
                        </a:lvl4pPr>
                        <a:lvl5pPr marL="2057400" indent="-228600" eaLnBrk="0" hangingPunct="0">
                          <a:defRPr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defRPr>
                        </a:lvl9pPr>
                      </a:lstStyle>
                      <a:p>
                        <a:pPr eaLnBrk="1" hangingPunct="1"/>
                        <a:endParaRPr lang="zh-CN" altLang="en-US" sz="2400">
                          <a:solidFill>
                            <a:srgbClr val="000000"/>
                          </a:solidFill>
                          <a:ea typeface="宋体" panose="02010600030101010101" pitchFamily="2" charset="-122"/>
                        </a:endParaRPr>
                      </a:p>
                    </p:txBody>
                  </p:sp>
                </p:grpSp>
              </p:grpSp>
            </p:grpSp>
          </p:grpSp>
        </p:grpSp>
      </p:gr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8"/>
                                        </p:tgtEl>
                                        <p:attrNameLst>
                                          <p:attrName>ppt_y</p:attrName>
                                        </p:attrNameLst>
                                      </p:cBhvr>
                                      <p:tavLst>
                                        <p:tav tm="0">
                                          <p:val>
                                            <p:strVal val="#ppt_y"/>
                                          </p:val>
                                        </p:tav>
                                        <p:tav tm="100000">
                                          <p:val>
                                            <p:strVal val="#ppt_y"/>
                                          </p:val>
                                        </p:tav>
                                      </p:tavLst>
                                    </p:anim>
                                    <p:anim calcmode="lin" valueType="num">
                                      <p:cBhvr>
                                        <p:cTn id="9" dur="7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8"/>
                                        </p:tgtEl>
                                      </p:cBhvr>
                                    </p:animEffect>
                                  </p:childTnLst>
                                </p:cTn>
                              </p:par>
                            </p:childTnLst>
                          </p:cTn>
                        </p:par>
                        <p:par>
                          <p:cTn id="12" fill="hold">
                            <p:stCondLst>
                              <p:cond delay="2400"/>
                            </p:stCondLst>
                            <p:childTnLst>
                              <p:par>
                                <p:cTn id="13" presetID="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9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39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4400"/>
                            </p:stCondLst>
                            <p:childTnLst>
                              <p:par>
                                <p:cTn id="30" presetID="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par>
                          <p:cTn id="34" fill="hold">
                            <p:stCondLst>
                              <p:cond delay="49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6" presetClass="emph" presetSubtype="0" autoRev="1" fill="hold" nodeType="withEffect">
                                  <p:stCondLst>
                                    <p:cond delay="450"/>
                                  </p:stCondLst>
                                  <p:childTnLst>
                                    <p:animScale>
                                      <p:cBhvr>
                                        <p:cTn id="39" dur="1750" fill="hold"/>
                                        <p:tgtEl>
                                          <p:spTgt spid="12"/>
                                        </p:tgtEl>
                                      </p:cBhvr>
                                      <p:by x="400000" y="400000"/>
                                    </p:animScale>
                                  </p:childTnLst>
                                </p:cTn>
                              </p:par>
                              <p:par>
                                <p:cTn id="40" presetID="10" presetClass="exit" presetSubtype="0" fill="hold" nodeType="withEffect">
                                  <p:stCondLst>
                                    <p:cond delay="450"/>
                                  </p:stCondLst>
                                  <p:childTnLst>
                                    <p:animEffect transition="out" filter="fade">
                                      <p:cBhvr>
                                        <p:cTn id="41" dur="2000"/>
                                        <p:tgtEl>
                                          <p:spTgt spid="12"/>
                                        </p:tgtEl>
                                      </p:cBhvr>
                                    </p:animEffect>
                                    <p:set>
                                      <p:cBhvr>
                                        <p:cTn id="4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 y="4008589"/>
            <a:ext cx="12203180" cy="3327400"/>
          </a:xfrm>
          <a:prstGeom prst="rect">
            <a:avLst/>
          </a:prstGeom>
        </p:spPr>
      </p:pic>
      <p:sp>
        <p:nvSpPr>
          <p:cNvPr id="59" name="TextBox 28">
            <a:hlinkClick r:id="" action="ppaction://hlinkshowjump?jump=nextslide"/>
          </p:cNvPr>
          <p:cNvSpPr txBox="1">
            <a:spLocks noChangeArrowheads="1"/>
          </p:cNvSpPr>
          <p:nvPr/>
        </p:nvSpPr>
        <p:spPr bwMode="auto">
          <a:xfrm>
            <a:off x="912218" y="231845"/>
            <a:ext cx="1814602"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400" b="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微软雅黑" panose="020B0503020204020204" pitchFamily="34" charset="-122"/>
                <a:ea typeface="微软雅黑" panose="020B0503020204020204" pitchFamily="3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3360" dirty="0">
                <a:latin typeface="方正粗倩简体" panose="03000509000000000000" pitchFamily="65" charset="-122"/>
                <a:ea typeface="方正粗倩简体" panose="03000509000000000000" pitchFamily="65" charset="-122"/>
              </a:rPr>
              <a:t>目录页</a:t>
            </a:r>
          </a:p>
        </p:txBody>
      </p:sp>
      <p:sp>
        <p:nvSpPr>
          <p:cNvPr id="60" name="圆角矩形 59"/>
          <p:cNvSpPr/>
          <p:nvPr/>
        </p:nvSpPr>
        <p:spPr bwMode="auto">
          <a:xfrm>
            <a:off x="2179992" y="1252924"/>
            <a:ext cx="481966" cy="483871"/>
          </a:xfrm>
          <a:prstGeom prst="roundRect">
            <a:avLst/>
          </a:prstGeom>
          <a:gradFill flip="none" rotWithShape="1">
            <a:gsLst>
              <a:gs pos="63000">
                <a:srgbClr val="FF0300"/>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70"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atin typeface="方正粗倩简体" panose="03000509000000000000" pitchFamily="65" charset="-122"/>
                <a:ea typeface="方正粗倩简体" panose="03000509000000000000" pitchFamily="65" charset="-122"/>
              </a:rPr>
              <a:t>1</a:t>
            </a:r>
            <a:endParaRPr lang="zh-CN" altLang="en-US" sz="2770"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atin typeface="方正粗倩简体" panose="03000509000000000000" pitchFamily="65" charset="-122"/>
              <a:ea typeface="方正粗倩简体" panose="03000509000000000000" pitchFamily="65" charset="-122"/>
            </a:endParaRPr>
          </a:p>
        </p:txBody>
      </p:sp>
      <p:sp>
        <p:nvSpPr>
          <p:cNvPr id="61" name="TextBox 38">
            <a:hlinkClick r:id="" action="ppaction://hlinkshowjump?jump=nextslide"/>
          </p:cNvPr>
          <p:cNvSpPr txBox="1">
            <a:spLocks noChangeArrowheads="1"/>
          </p:cNvSpPr>
          <p:nvPr/>
        </p:nvSpPr>
        <p:spPr bwMode="auto">
          <a:xfrm>
            <a:off x="3004858" y="1188720"/>
            <a:ext cx="7635434"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8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方正粗倩简体" panose="03000509000000000000" pitchFamily="65" charset="-122"/>
                <a:ea typeface="方正粗倩简体" panose="03000509000000000000" pitchFamily="65" charset="-122"/>
              </a:rPr>
              <a:t>第一个奋斗目标</a:t>
            </a:r>
            <a:endParaRPr lang="en-US" altLang="zh-CN" sz="288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方正粗倩简体" panose="03000509000000000000" pitchFamily="65" charset="-122"/>
              <a:ea typeface="方正粗倩简体" panose="03000509000000000000" pitchFamily="65" charset="-122"/>
            </a:endParaRPr>
          </a:p>
          <a:p>
            <a:r>
              <a:rPr lang="zh-CN" altLang="en-US" sz="288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方正粗倩简体" panose="03000509000000000000" pitchFamily="65" charset="-122"/>
                <a:ea typeface="方正粗倩简体" panose="03000509000000000000" pitchFamily="65" charset="-122"/>
              </a:rPr>
              <a:t>奋力决胜全面建成小康社会</a:t>
            </a:r>
          </a:p>
        </p:txBody>
      </p:sp>
      <p:sp>
        <p:nvSpPr>
          <p:cNvPr id="62" name="圆角矩形 61"/>
          <p:cNvSpPr/>
          <p:nvPr/>
        </p:nvSpPr>
        <p:spPr bwMode="auto">
          <a:xfrm>
            <a:off x="2179992" y="2687944"/>
            <a:ext cx="481966" cy="483871"/>
          </a:xfrm>
          <a:prstGeom prst="roundRect">
            <a:avLst/>
          </a:prstGeom>
          <a:gradFill flip="none" rotWithShape="1">
            <a:gsLst>
              <a:gs pos="63000">
                <a:srgbClr val="FF0300"/>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70"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atin typeface="方正粗倩简体" panose="03000509000000000000" pitchFamily="65" charset="-122"/>
                <a:ea typeface="方正粗倩简体" panose="03000509000000000000" pitchFamily="65" charset="-122"/>
              </a:rPr>
              <a:t>2</a:t>
            </a:r>
            <a:endParaRPr lang="zh-CN" altLang="en-US" sz="2770"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atin typeface="方正粗倩简体" panose="03000509000000000000" pitchFamily="65" charset="-122"/>
              <a:ea typeface="方正粗倩简体" panose="03000509000000000000" pitchFamily="65" charset="-122"/>
            </a:endParaRPr>
          </a:p>
        </p:txBody>
      </p:sp>
      <p:sp>
        <p:nvSpPr>
          <p:cNvPr id="63" name="TextBox 38">
            <a:hlinkClick r:id="" action="ppaction://hlinkshowjump?jump=nextslide"/>
          </p:cNvPr>
          <p:cNvSpPr txBox="1">
            <a:spLocks noChangeArrowheads="1"/>
          </p:cNvSpPr>
          <p:nvPr/>
        </p:nvSpPr>
        <p:spPr bwMode="auto">
          <a:xfrm>
            <a:off x="3004858" y="2531374"/>
            <a:ext cx="9427289"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8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方正粗倩简体" panose="03000509000000000000" pitchFamily="65" charset="-122"/>
                <a:ea typeface="方正粗倩简体" panose="03000509000000000000" pitchFamily="65" charset="-122"/>
              </a:rPr>
              <a:t>第二个目标</a:t>
            </a:r>
            <a:endParaRPr lang="en-US" altLang="zh-CN" sz="288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方正粗倩简体" panose="03000509000000000000" pitchFamily="65" charset="-122"/>
              <a:ea typeface="方正粗倩简体" panose="03000509000000000000" pitchFamily="65" charset="-122"/>
            </a:endParaRPr>
          </a:p>
          <a:p>
            <a:r>
              <a:rPr lang="zh-CN" altLang="en-US" sz="288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方正粗倩简体" panose="03000509000000000000" pitchFamily="65" charset="-122"/>
                <a:ea typeface="方正粗倩简体" panose="03000509000000000000" pitchFamily="65" charset="-122"/>
              </a:rPr>
              <a:t>建成富强民主文明和谐美丽的社会主义现代化强国</a:t>
            </a:r>
          </a:p>
        </p:txBody>
      </p:sp>
      <p:sp>
        <p:nvSpPr>
          <p:cNvPr id="64" name="圆角矩形 63"/>
          <p:cNvSpPr/>
          <p:nvPr/>
        </p:nvSpPr>
        <p:spPr bwMode="auto">
          <a:xfrm>
            <a:off x="2195228" y="3849779"/>
            <a:ext cx="481966" cy="483871"/>
          </a:xfrm>
          <a:prstGeom prst="roundRect">
            <a:avLst/>
          </a:prstGeom>
          <a:gradFill flip="none" rotWithShape="1">
            <a:gsLst>
              <a:gs pos="63000">
                <a:srgbClr val="FF0300"/>
              </a:gs>
              <a:gs pos="100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770"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atin typeface="方正粗倩简体" panose="03000509000000000000" pitchFamily="65" charset="-122"/>
                <a:ea typeface="方正粗倩简体" panose="03000509000000000000" pitchFamily="65" charset="-122"/>
              </a:rPr>
              <a:t>3</a:t>
            </a:r>
            <a:endParaRPr lang="zh-CN" altLang="en-US" sz="2770" dirty="0">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atin typeface="方正粗倩简体" panose="03000509000000000000" pitchFamily="65" charset="-122"/>
              <a:ea typeface="方正粗倩简体" panose="03000509000000000000" pitchFamily="65" charset="-122"/>
            </a:endParaRPr>
          </a:p>
        </p:txBody>
      </p:sp>
      <p:sp>
        <p:nvSpPr>
          <p:cNvPr id="67" name="TextBox 38">
            <a:hlinkClick r:id="" action="ppaction://hlinkshowjump?jump=nextslide"/>
          </p:cNvPr>
          <p:cNvSpPr txBox="1">
            <a:spLocks noChangeArrowheads="1"/>
          </p:cNvSpPr>
          <p:nvPr/>
        </p:nvSpPr>
        <p:spPr bwMode="auto">
          <a:xfrm>
            <a:off x="3020094" y="3854605"/>
            <a:ext cx="731539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8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方正粗倩简体" panose="03000509000000000000" pitchFamily="65" charset="-122"/>
                <a:ea typeface="方正粗倩简体" panose="03000509000000000000" pitchFamily="65" charset="-122"/>
              </a:rPr>
              <a:t>全面建设社会主义现代化国家践行路径</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randombar(horizontal)">
                                      <p:cBhvr>
                                        <p:cTn id="13" dur="500"/>
                                        <p:tgtEl>
                                          <p:spTgt spid="59"/>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0-#ppt_w/2"/>
                                          </p:val>
                                        </p:tav>
                                        <p:tav tm="100000">
                                          <p:val>
                                            <p:strVal val="#ppt_x"/>
                                          </p:val>
                                        </p:tav>
                                      </p:tavLst>
                                    </p:anim>
                                    <p:anim calcmode="lin" valueType="num">
                                      <p:cBhvr additive="base">
                                        <p:cTn id="18" dur="500" fill="hold"/>
                                        <p:tgtEl>
                                          <p:spTgt spid="6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additive="base">
                                        <p:cTn id="21" dur="500" fill="hold"/>
                                        <p:tgtEl>
                                          <p:spTgt spid="61"/>
                                        </p:tgtEl>
                                        <p:attrNameLst>
                                          <p:attrName>ppt_x</p:attrName>
                                        </p:attrNameLst>
                                      </p:cBhvr>
                                      <p:tavLst>
                                        <p:tav tm="0">
                                          <p:val>
                                            <p:strVal val="1+#ppt_w/2"/>
                                          </p:val>
                                        </p:tav>
                                        <p:tav tm="100000">
                                          <p:val>
                                            <p:strVal val="#ppt_x"/>
                                          </p:val>
                                        </p:tav>
                                      </p:tavLst>
                                    </p:anim>
                                    <p:anim calcmode="lin" valueType="num">
                                      <p:cBhvr additive="base">
                                        <p:cTn id="22" dur="500" fill="hold"/>
                                        <p:tgtEl>
                                          <p:spTgt spid="61"/>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62"/>
                                        </p:tgtEl>
                                        <p:attrNameLst>
                                          <p:attrName>style.visibility</p:attrName>
                                        </p:attrNameLst>
                                      </p:cBhvr>
                                      <p:to>
                                        <p:strVal val="visible"/>
                                      </p:to>
                                    </p:set>
                                    <p:anim calcmode="lin" valueType="num">
                                      <p:cBhvr additive="base">
                                        <p:cTn id="26" dur="500" fill="hold"/>
                                        <p:tgtEl>
                                          <p:spTgt spid="62"/>
                                        </p:tgtEl>
                                        <p:attrNameLst>
                                          <p:attrName>ppt_x</p:attrName>
                                        </p:attrNameLst>
                                      </p:cBhvr>
                                      <p:tavLst>
                                        <p:tav tm="0">
                                          <p:val>
                                            <p:strVal val="0-#ppt_w/2"/>
                                          </p:val>
                                        </p:tav>
                                        <p:tav tm="100000">
                                          <p:val>
                                            <p:strVal val="#ppt_x"/>
                                          </p:val>
                                        </p:tav>
                                      </p:tavLst>
                                    </p:anim>
                                    <p:anim calcmode="lin" valueType="num">
                                      <p:cBhvr additive="base">
                                        <p:cTn id="27" dur="500" fill="hold"/>
                                        <p:tgtEl>
                                          <p:spTgt spid="62"/>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63"/>
                                        </p:tgtEl>
                                        <p:attrNameLst>
                                          <p:attrName>style.visibility</p:attrName>
                                        </p:attrNameLst>
                                      </p:cBhvr>
                                      <p:to>
                                        <p:strVal val="visible"/>
                                      </p:to>
                                    </p:set>
                                    <p:anim calcmode="lin" valueType="num">
                                      <p:cBhvr additive="base">
                                        <p:cTn id="30" dur="500" fill="hold"/>
                                        <p:tgtEl>
                                          <p:spTgt spid="63"/>
                                        </p:tgtEl>
                                        <p:attrNameLst>
                                          <p:attrName>ppt_x</p:attrName>
                                        </p:attrNameLst>
                                      </p:cBhvr>
                                      <p:tavLst>
                                        <p:tav tm="0">
                                          <p:val>
                                            <p:strVal val="1+#ppt_w/2"/>
                                          </p:val>
                                        </p:tav>
                                        <p:tav tm="100000">
                                          <p:val>
                                            <p:strVal val="#ppt_x"/>
                                          </p:val>
                                        </p:tav>
                                      </p:tavLst>
                                    </p:anim>
                                    <p:anim calcmode="lin" valueType="num">
                                      <p:cBhvr additive="base">
                                        <p:cTn id="31" dur="500" fill="hold"/>
                                        <p:tgtEl>
                                          <p:spTgt spid="63"/>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additive="base">
                                        <p:cTn id="35" dur="500" fill="hold"/>
                                        <p:tgtEl>
                                          <p:spTgt spid="64"/>
                                        </p:tgtEl>
                                        <p:attrNameLst>
                                          <p:attrName>ppt_x</p:attrName>
                                        </p:attrNameLst>
                                      </p:cBhvr>
                                      <p:tavLst>
                                        <p:tav tm="0">
                                          <p:val>
                                            <p:strVal val="0-#ppt_w/2"/>
                                          </p:val>
                                        </p:tav>
                                        <p:tav tm="100000">
                                          <p:val>
                                            <p:strVal val="#ppt_x"/>
                                          </p:val>
                                        </p:tav>
                                      </p:tavLst>
                                    </p:anim>
                                    <p:anim calcmode="lin" valueType="num">
                                      <p:cBhvr additive="base">
                                        <p:cTn id="36" dur="500" fill="hold"/>
                                        <p:tgtEl>
                                          <p:spTgt spid="6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1+#ppt_w/2"/>
                                          </p:val>
                                        </p:tav>
                                        <p:tav tm="100000">
                                          <p:val>
                                            <p:strVal val="#ppt_x"/>
                                          </p:val>
                                        </p:tav>
                                      </p:tavLst>
                                    </p:anim>
                                    <p:anim calcmode="lin" valueType="num">
                                      <p:cBhvr additive="base">
                                        <p:cTn id="40"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1" grpId="0"/>
      <p:bldP spid="62" grpId="0" animBg="1"/>
      <p:bldP spid="63" grpId="0"/>
      <p:bldP spid="64" grpId="0" animBg="1"/>
      <p:bldP spid="6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1732376" y="2457397"/>
            <a:ext cx="9153795" cy="1569618"/>
          </a:xfrm>
          <a:prstGeom prst="rect">
            <a:avLst/>
          </a:prstGeom>
          <a:noFill/>
        </p:spPr>
        <p:txBody>
          <a:bodyPr wrap="square" lIns="91400" tIns="45699" rIns="91400" bIns="45699" rtlCol="0">
            <a:spAutoFit/>
          </a:bodyPr>
          <a:lstStyle/>
          <a:p>
            <a:pPr algn="ctr"/>
            <a:r>
              <a:rPr lang="zh-CN" altLang="en-US" sz="4800" b="1" dirty="0">
                <a:solidFill>
                  <a:srgbClr val="C00000"/>
                </a:solidFill>
                <a:latin typeface="微软雅黑" panose="020B0503020204020204" pitchFamily="34" charset="-122"/>
                <a:ea typeface="微软雅黑" panose="020B0503020204020204" pitchFamily="34" charset="-122"/>
              </a:rPr>
              <a:t>第一个奋斗目标</a:t>
            </a:r>
          </a:p>
          <a:p>
            <a:pPr algn="ctr"/>
            <a:r>
              <a:rPr lang="zh-CN" altLang="en-US" sz="4800" b="1" dirty="0">
                <a:solidFill>
                  <a:srgbClr val="C00000"/>
                </a:solidFill>
                <a:latin typeface="微软雅黑" panose="020B0503020204020204" pitchFamily="34" charset="-122"/>
                <a:ea typeface="微软雅黑" panose="020B0503020204020204" pitchFamily="34" charset="-122"/>
              </a:rPr>
              <a:t>奋力决胜全面建成小康社会</a:t>
            </a:r>
          </a:p>
        </p:txBody>
      </p:sp>
      <p:cxnSp>
        <p:nvCxnSpPr>
          <p:cNvPr id="19" name="直接连接符 18"/>
          <p:cNvCxnSpPr/>
          <p:nvPr/>
        </p:nvCxnSpPr>
        <p:spPr bwMode="auto">
          <a:xfrm>
            <a:off x="2598683" y="3242206"/>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组合 5"/>
          <p:cNvGrpSpPr/>
          <p:nvPr/>
        </p:nvGrpSpPr>
        <p:grpSpPr>
          <a:xfrm>
            <a:off x="5138057" y="508000"/>
            <a:ext cx="2314221" cy="1828800"/>
            <a:chOff x="5138057" y="508000"/>
            <a:chExt cx="2314221" cy="1828800"/>
          </a:xfrm>
        </p:grpSpPr>
        <p:sp>
          <p:nvSpPr>
            <p:cNvPr id="4" name="椭圆 3"/>
            <p:cNvSpPr/>
            <p:nvPr/>
          </p:nvSpPr>
          <p:spPr>
            <a:xfrm>
              <a:off x="5138057" y="50800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4"/>
            <p:cNvSpPr txBox="1"/>
            <p:nvPr/>
          </p:nvSpPr>
          <p:spPr>
            <a:xfrm>
              <a:off x="5449307" y="664382"/>
              <a:ext cx="2002971" cy="1446550"/>
            </a:xfrm>
            <a:prstGeom prst="rect">
              <a:avLst/>
            </a:prstGeom>
            <a:noFill/>
          </p:spPr>
          <p:txBody>
            <a:bodyPr wrap="square" rtlCol="0">
              <a:spAutoFit/>
            </a:bodyPr>
            <a:lstStyle/>
            <a:p>
              <a:r>
                <a:rPr lang="en-US" altLang="zh-CN" sz="8800">
                  <a:solidFill>
                    <a:schemeClr val="bg1"/>
                  </a:solidFill>
                  <a:latin typeface="DFPOP1W5-B5" panose="040B0509000000000000" pitchFamily="81" charset="-120"/>
                  <a:ea typeface="DFPOP1W5-B5" panose="040B0509000000000000" pitchFamily="81" charset="-120"/>
                </a:rPr>
                <a:t>01</a:t>
              </a:r>
              <a:endParaRPr lang="zh-CN" altLang="en-US" sz="8800">
                <a:solidFill>
                  <a:schemeClr val="bg1"/>
                </a:solidFill>
                <a:latin typeface="DFPOP1W5-B5" panose="040B0509000000000000" pitchFamily="81" charset="-120"/>
                <a:ea typeface="DFPOP1W5-B5" panose="040B0509000000000000" pitchFamily="81" charset="-120"/>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par>
                          <p:cTn id="19" fill="hold">
                            <p:stCondLst>
                              <p:cond delay="3400"/>
                            </p:stCondLst>
                            <p:childTnLst>
                              <p:par>
                                <p:cTn id="20" presetID="16" presetClass="entr" presetSubtype="2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p:cNvSpPr txBox="1"/>
          <p:nvPr/>
        </p:nvSpPr>
        <p:spPr>
          <a:xfrm>
            <a:off x="-771515" y="212813"/>
            <a:ext cx="9934779"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全面建成小康社会取得重大进展</a:t>
            </a:r>
          </a:p>
        </p:txBody>
      </p:sp>
      <p:sp>
        <p:nvSpPr>
          <p:cNvPr id="3" name="TextBox 2"/>
          <p:cNvSpPr txBox="1"/>
          <p:nvPr/>
        </p:nvSpPr>
        <p:spPr>
          <a:xfrm>
            <a:off x="487262" y="3339716"/>
            <a:ext cx="4031873" cy="400110"/>
          </a:xfrm>
          <a:prstGeom prst="rect">
            <a:avLst/>
          </a:prstGeom>
          <a:noFill/>
        </p:spPr>
        <p:txBody>
          <a:bodyPr wrap="none" rtlCol="0">
            <a:spAutoFit/>
          </a:bodyPr>
          <a:lstStyle/>
          <a:p>
            <a:pPr algn="r"/>
            <a:r>
              <a:rPr lang="zh-CN" altLang="en-US" sz="2000" b="1" dirty="0">
                <a:solidFill>
                  <a:srgbClr val="C00000"/>
                </a:solidFill>
                <a:latin typeface="微软雅黑" panose="020B0503020204020204" pitchFamily="34" charset="-122"/>
                <a:ea typeface="微软雅黑" panose="020B0503020204020204" pitchFamily="34" charset="-122"/>
              </a:rPr>
              <a:t>三是全面深化改革取得重大突破。</a:t>
            </a:r>
          </a:p>
        </p:txBody>
      </p:sp>
      <p:sp>
        <p:nvSpPr>
          <p:cNvPr id="4" name="TextBox 3"/>
          <p:cNvSpPr txBox="1"/>
          <p:nvPr/>
        </p:nvSpPr>
        <p:spPr>
          <a:xfrm>
            <a:off x="676962" y="4798209"/>
            <a:ext cx="3518912" cy="400110"/>
          </a:xfrm>
          <a:prstGeom prst="rect">
            <a:avLst/>
          </a:prstGeom>
          <a:noFill/>
        </p:spPr>
        <p:txBody>
          <a:bodyPr wrap="none" rtlCol="0">
            <a:spAutoFit/>
          </a:bodyPr>
          <a:lstStyle/>
          <a:p>
            <a:pPr algn="r"/>
            <a:r>
              <a:rPr lang="zh-CN" altLang="en-US" sz="2000" b="1" dirty="0">
                <a:solidFill>
                  <a:srgbClr val="C00000"/>
                </a:solidFill>
                <a:latin typeface="微软雅黑" panose="020B0503020204020204" pitchFamily="34" charset="-122"/>
                <a:ea typeface="微软雅黑" panose="020B0503020204020204" pitchFamily="34" charset="-122"/>
              </a:rPr>
              <a:t>五是生态文明建设成效显著。</a:t>
            </a:r>
          </a:p>
        </p:txBody>
      </p:sp>
      <p:sp>
        <p:nvSpPr>
          <p:cNvPr id="5" name="TextBox 4"/>
          <p:cNvSpPr txBox="1"/>
          <p:nvPr/>
        </p:nvSpPr>
        <p:spPr>
          <a:xfrm>
            <a:off x="8305040" y="3321382"/>
            <a:ext cx="3262432" cy="400110"/>
          </a:xfrm>
          <a:prstGeom prst="rect">
            <a:avLst/>
          </a:prstGeom>
          <a:noFill/>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四是人民获得感明显增强。</a:t>
            </a:r>
          </a:p>
        </p:txBody>
      </p:sp>
      <p:sp>
        <p:nvSpPr>
          <p:cNvPr id="6" name="TextBox 5"/>
          <p:cNvSpPr txBox="1"/>
          <p:nvPr/>
        </p:nvSpPr>
        <p:spPr>
          <a:xfrm>
            <a:off x="7672064" y="4798209"/>
            <a:ext cx="3005951" cy="400110"/>
          </a:xfrm>
          <a:prstGeom prst="rect">
            <a:avLst/>
          </a:prstGeom>
          <a:noFill/>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六是对外开放不断深入。</a:t>
            </a:r>
          </a:p>
        </p:txBody>
      </p:sp>
      <p:sp>
        <p:nvSpPr>
          <p:cNvPr id="7" name="椭圆 34"/>
          <p:cNvSpPr/>
          <p:nvPr/>
        </p:nvSpPr>
        <p:spPr>
          <a:xfrm rot="16200000">
            <a:off x="4962275" y="3016181"/>
            <a:ext cx="1221732" cy="1571219"/>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b="1">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rot="5400000">
            <a:off x="6883685" y="2982334"/>
            <a:ext cx="1203627" cy="1563792"/>
            <a:chOff x="4020870" y="2194485"/>
            <a:chExt cx="1102258" cy="1432090"/>
          </a:xfrm>
          <a:solidFill>
            <a:srgbClr val="C00000"/>
          </a:solidFill>
          <a:effectLst>
            <a:outerShdw blurRad="444500" dist="254000" dir="8100000" algn="tr" rotWithShape="0">
              <a:prstClr val="black">
                <a:alpha val="50000"/>
              </a:prstClr>
            </a:outerShdw>
          </a:effectLst>
        </p:grpSpPr>
        <p:sp>
          <p:nvSpPr>
            <p:cNvPr id="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b="1">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11" name="椭圆 34"/>
          <p:cNvSpPr/>
          <p:nvPr/>
        </p:nvSpPr>
        <p:spPr>
          <a:xfrm rot="5400000">
            <a:off x="6112089" y="4468030"/>
            <a:ext cx="1221731" cy="1571217"/>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b="1">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rot="16200000">
            <a:off x="4242466" y="4436420"/>
            <a:ext cx="1203627" cy="1563792"/>
            <a:chOff x="4020870" y="2194485"/>
            <a:chExt cx="1102258" cy="1432090"/>
          </a:xfrm>
          <a:solidFill>
            <a:srgbClr val="C00000"/>
          </a:solidFill>
          <a:effectLst>
            <a:outerShdw blurRad="444500" dist="254000" dir="8100000" algn="tr" rotWithShape="0">
              <a:prstClr val="black">
                <a:alpha val="50000"/>
              </a:prstClr>
            </a:outerShdw>
          </a:effectLst>
        </p:grpSpPr>
        <p:sp>
          <p:nvSpPr>
            <p:cNvPr id="1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b="1">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19" name="TextBox 18"/>
          <p:cNvSpPr txBox="1"/>
          <p:nvPr/>
        </p:nvSpPr>
        <p:spPr>
          <a:xfrm>
            <a:off x="1010405" y="1881222"/>
            <a:ext cx="3005951" cy="400110"/>
          </a:xfrm>
          <a:prstGeom prst="rect">
            <a:avLst/>
          </a:prstGeom>
          <a:noFill/>
        </p:spPr>
        <p:txBody>
          <a:bodyPr wrap="none" rtlCol="0">
            <a:spAutoFit/>
          </a:bodyPr>
          <a:lstStyle/>
          <a:p>
            <a:pPr algn="r"/>
            <a:r>
              <a:rPr lang="zh-CN" altLang="en-US" sz="2000" b="1" dirty="0">
                <a:solidFill>
                  <a:srgbClr val="C00000"/>
                </a:solidFill>
                <a:latin typeface="微软雅黑" panose="020B0503020204020204" pitchFamily="34" charset="-122"/>
                <a:ea typeface="微软雅黑" panose="020B0503020204020204" pitchFamily="34" charset="-122"/>
              </a:rPr>
              <a:t>一是经济平稳健康发展。</a:t>
            </a:r>
          </a:p>
        </p:txBody>
      </p:sp>
      <p:sp>
        <p:nvSpPr>
          <p:cNvPr id="20" name="TextBox 19"/>
          <p:cNvSpPr txBox="1"/>
          <p:nvPr/>
        </p:nvSpPr>
        <p:spPr>
          <a:xfrm>
            <a:off x="7642126" y="1928066"/>
            <a:ext cx="3005951" cy="400110"/>
          </a:xfrm>
          <a:prstGeom prst="rect">
            <a:avLst/>
          </a:prstGeom>
          <a:noFill/>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二是经济结构不断优化。</a:t>
            </a:r>
          </a:p>
        </p:txBody>
      </p:sp>
      <p:sp>
        <p:nvSpPr>
          <p:cNvPr id="21" name="椭圆 34"/>
          <p:cNvSpPr/>
          <p:nvPr/>
        </p:nvSpPr>
        <p:spPr>
          <a:xfrm rot="5400000">
            <a:off x="6133179" y="1587574"/>
            <a:ext cx="1221731" cy="1571217"/>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b="1">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rot="16200000">
            <a:off x="4263557" y="1555964"/>
            <a:ext cx="1203627" cy="1563792"/>
            <a:chOff x="4020870" y="2194485"/>
            <a:chExt cx="1102258" cy="1432090"/>
          </a:xfrm>
          <a:solidFill>
            <a:srgbClr val="C00000"/>
          </a:solidFill>
          <a:effectLst>
            <a:outerShdw blurRad="444500" dist="254000" dir="8100000" algn="tr" rotWithShape="0">
              <a:prstClr val="black">
                <a:alpha val="50000"/>
              </a:prstClr>
            </a:outerShdw>
          </a:effectLst>
        </p:grpSpPr>
        <p:sp>
          <p:nvSpPr>
            <p:cNvPr id="2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5" b="1">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7" name="KSO_Shape"/>
          <p:cNvSpPr/>
          <p:nvPr/>
        </p:nvSpPr>
        <p:spPr bwMode="auto">
          <a:xfrm>
            <a:off x="4690895" y="2045307"/>
            <a:ext cx="737995" cy="627293"/>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b="1" dirty="0">
              <a:solidFill>
                <a:schemeClr val="tx1">
                  <a:lumMod val="65000"/>
                  <a:lumOff val="35000"/>
                </a:schemeClr>
              </a:solidFill>
              <a:ea typeface="微软雅黑" panose="020B0503020204020204" pitchFamily="34" charset="-122"/>
            </a:endParaRPr>
          </a:p>
        </p:txBody>
      </p:sp>
      <p:sp>
        <p:nvSpPr>
          <p:cNvPr id="28" name="KSO_Shape"/>
          <p:cNvSpPr/>
          <p:nvPr/>
        </p:nvSpPr>
        <p:spPr bwMode="auto">
          <a:xfrm>
            <a:off x="5437286" y="3445905"/>
            <a:ext cx="694339" cy="695497"/>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200" b="1" dirty="0">
              <a:solidFill>
                <a:schemeClr val="tx1">
                  <a:lumMod val="65000"/>
                  <a:lumOff val="35000"/>
                </a:schemeClr>
              </a:solidFill>
              <a:ea typeface="微软雅黑" panose="020B0503020204020204" pitchFamily="34" charset="-122"/>
            </a:endParaRPr>
          </a:p>
        </p:txBody>
      </p:sp>
      <p:sp>
        <p:nvSpPr>
          <p:cNvPr id="29" name="KSO_Shape"/>
          <p:cNvSpPr/>
          <p:nvPr/>
        </p:nvSpPr>
        <p:spPr bwMode="auto">
          <a:xfrm>
            <a:off x="4684134" y="4925092"/>
            <a:ext cx="689723" cy="594311"/>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3200" b="1" dirty="0">
              <a:solidFill>
                <a:schemeClr val="tx1">
                  <a:lumMod val="65000"/>
                  <a:lumOff val="35000"/>
                </a:schemeClr>
              </a:solidFill>
              <a:ea typeface="微软雅黑" panose="020B0503020204020204" pitchFamily="34" charset="-122"/>
            </a:endParaRPr>
          </a:p>
        </p:txBody>
      </p:sp>
      <p:sp>
        <p:nvSpPr>
          <p:cNvPr id="30" name="KSO_Shape"/>
          <p:cNvSpPr/>
          <p:nvPr/>
        </p:nvSpPr>
        <p:spPr bwMode="auto">
          <a:xfrm>
            <a:off x="6187983" y="2098553"/>
            <a:ext cx="796196" cy="546721"/>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b="1" dirty="0">
              <a:solidFill>
                <a:schemeClr val="tx1">
                  <a:lumMod val="65000"/>
                  <a:lumOff val="35000"/>
                </a:schemeClr>
              </a:solidFill>
              <a:ea typeface="微软雅黑" panose="020B0503020204020204" pitchFamily="34" charset="-122"/>
            </a:endParaRPr>
          </a:p>
        </p:txBody>
      </p:sp>
      <p:sp>
        <p:nvSpPr>
          <p:cNvPr id="31" name="KSO_Shape"/>
          <p:cNvSpPr/>
          <p:nvPr/>
        </p:nvSpPr>
        <p:spPr bwMode="auto">
          <a:xfrm>
            <a:off x="6947512" y="3427570"/>
            <a:ext cx="697277" cy="690304"/>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b="1" dirty="0">
              <a:solidFill>
                <a:schemeClr val="tx1">
                  <a:lumMod val="65000"/>
                  <a:lumOff val="35000"/>
                </a:schemeClr>
              </a:solidFill>
              <a:ea typeface="微软雅黑" panose="020B0503020204020204" pitchFamily="34" charset="-122"/>
            </a:endParaRPr>
          </a:p>
        </p:txBody>
      </p:sp>
      <p:sp>
        <p:nvSpPr>
          <p:cNvPr id="32" name="KSO_Shape"/>
          <p:cNvSpPr/>
          <p:nvPr/>
        </p:nvSpPr>
        <p:spPr>
          <a:xfrm>
            <a:off x="6224490" y="4936083"/>
            <a:ext cx="640389" cy="640389"/>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defRPr/>
            </a:pPr>
            <a:endParaRPr lang="zh-CN" altLang="en-US" sz="3200" b="1" dirty="0">
              <a:solidFill>
                <a:schemeClr val="tx1">
                  <a:lumMod val="65000"/>
                  <a:lumOff val="35000"/>
                </a:schemeClr>
              </a:solidFill>
              <a:ea typeface="微软雅黑" panose="020B0503020204020204" pitchFamily="34" charset="-122"/>
            </a:endParaRPr>
          </a:p>
        </p:txBody>
      </p:sp>
      <p:sp>
        <p:nvSpPr>
          <p:cNvPr id="35" name="TextBox 9">
            <a:extLst>
              <a:ext uri="{FF2B5EF4-FFF2-40B4-BE49-F238E27FC236}">
                <a16:creationId xmlns:a16="http://schemas.microsoft.com/office/drawing/2014/main" id="{34909AAF-521F-42F1-A88F-EEE4D93FDEFD}"/>
              </a:ext>
            </a:extLst>
          </p:cNvPr>
          <p:cNvSpPr txBox="1"/>
          <p:nvPr/>
        </p:nvSpPr>
        <p:spPr>
          <a:xfrm>
            <a:off x="-2530972" y="1074415"/>
            <a:ext cx="9934779" cy="523178"/>
          </a:xfrm>
          <a:prstGeom prst="rect">
            <a:avLst/>
          </a:prstGeom>
          <a:noFill/>
        </p:spPr>
        <p:txBody>
          <a:bodyPr wrap="square" lIns="91400" tIns="45699" rIns="91400" bIns="45699" rtlCol="0">
            <a:spAutoFit/>
          </a:bodyPr>
          <a:lstStyle/>
          <a:p>
            <a:pPr algn="ctr"/>
            <a:r>
              <a:rPr lang="zh-CN" altLang="en-US" sz="28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从经济社会发展看</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par>
                              <p:cTn id="17" fill="hold">
                                <p:stCondLst>
                                  <p:cond delay="500"/>
                                </p:stCondLst>
                                <p:childTnLst>
                                  <p:par>
                                    <p:cTn id="18" presetID="2" presetClass="entr" presetSubtype="8" fill="hold" nodeType="afterEffect" p14:presetBounceEnd="44000">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14:bounceEnd="44000">
                                          <p:cBhvr additive="base">
                                            <p:cTn id="20" dur="500" fill="hold"/>
                                            <p:tgtEl>
                                              <p:spTgt spid="22"/>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22"/>
                                            </p:tgtEl>
                                            <p:attrNameLst>
                                              <p:attrName>ppt_y</p:attrName>
                                            </p:attrNameLst>
                                          </p:cBhvr>
                                          <p:tavLst>
                                            <p:tav tm="0">
                                              <p:val>
                                                <p:strVal val="#ppt_y"/>
                                              </p:val>
                                            </p:tav>
                                            <p:tav tm="100000">
                                              <p:val>
                                                <p:strVal val="#ppt_y"/>
                                              </p:val>
                                            </p:tav>
                                          </p:tavLst>
                                        </p:anim>
                                      </p:childTnLst>
                                    </p:cTn>
                                  </p:par>
                                  <p:par>
                                    <p:cTn id="22" presetID="12" presetClass="entr" presetSubtype="8" fill="hold" grpId="0" nodeType="withEffect">
                                      <p:stCondLst>
                                        <p:cond delay="2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300"/>
                                            <p:tgtEl>
                                              <p:spTgt spid="19"/>
                                            </p:tgtEl>
                                            <p:attrNameLst>
                                              <p:attrName>ppt_x</p:attrName>
                                            </p:attrNameLst>
                                          </p:cBhvr>
                                          <p:tavLst>
                                            <p:tav tm="0">
                                              <p:val>
                                                <p:strVal val="#ppt_x-#ppt_w*1.125000"/>
                                              </p:val>
                                            </p:tav>
                                            <p:tav tm="100000">
                                              <p:val>
                                                <p:strVal val="#ppt_x"/>
                                              </p:val>
                                            </p:tav>
                                          </p:tavLst>
                                        </p:anim>
                                        <p:animEffect transition="in" filter="wipe(right)">
                                          <p:cBhvr>
                                            <p:cTn id="25" dur="300"/>
                                            <p:tgtEl>
                                              <p:spTgt spid="19"/>
                                            </p:tgtEl>
                                          </p:cBhvr>
                                        </p:animEffect>
                                      </p:childTnLst>
                                    </p:cTn>
                                  </p:par>
                                </p:childTnLst>
                              </p:cTn>
                            </p:par>
                            <p:par>
                              <p:cTn id="26" fill="hold">
                                <p:stCondLst>
                                  <p:cond delay="1000"/>
                                </p:stCondLst>
                                <p:childTnLst>
                                  <p:par>
                                    <p:cTn id="27" presetID="2" presetClass="entr" presetSubtype="2" fill="hold" grpId="0" nodeType="afterEffect" p14:presetBounceEnd="44000">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14:bounceEnd="44000">
                                          <p:cBhvr additive="base">
                                            <p:cTn id="29" dur="500" fill="hold"/>
                                            <p:tgtEl>
                                              <p:spTgt spid="21"/>
                                            </p:tgtEl>
                                            <p:attrNameLst>
                                              <p:attrName>ppt_x</p:attrName>
                                            </p:attrNameLst>
                                          </p:cBhvr>
                                          <p:tavLst>
                                            <p:tav tm="0">
                                              <p:val>
                                                <p:strVal val="1+#ppt_w/2"/>
                                              </p:val>
                                            </p:tav>
                                            <p:tav tm="100000">
                                              <p:val>
                                                <p:strVal val="#ppt_x"/>
                                              </p:val>
                                            </p:tav>
                                          </p:tavLst>
                                        </p:anim>
                                        <p:anim calcmode="lin" valueType="num" p14:bounceEnd="44000">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20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300"/>
                                            <p:tgtEl>
                                              <p:spTgt spid="20"/>
                                            </p:tgtEl>
                                            <p:attrNameLst>
                                              <p:attrName>ppt_x</p:attrName>
                                            </p:attrNameLst>
                                          </p:cBhvr>
                                          <p:tavLst>
                                            <p:tav tm="0">
                                              <p:val>
                                                <p:strVal val="#ppt_x+#ppt_w*1.125000"/>
                                              </p:val>
                                            </p:tav>
                                            <p:tav tm="100000">
                                              <p:val>
                                                <p:strVal val="#ppt_x"/>
                                              </p:val>
                                            </p:tav>
                                          </p:tavLst>
                                        </p:anim>
                                        <p:animEffect transition="in" filter="wipe(left)">
                                          <p:cBhvr>
                                            <p:cTn id="34" dur="300"/>
                                            <p:tgtEl>
                                              <p:spTgt spid="20"/>
                                            </p:tgtEl>
                                          </p:cBhvr>
                                        </p:animEffect>
                                      </p:childTnLst>
                                    </p:cTn>
                                  </p:par>
                                </p:childTnLst>
                              </p:cTn>
                            </p:par>
                            <p:par>
                              <p:cTn id="35" fill="hold">
                                <p:stCondLst>
                                  <p:cond delay="1500"/>
                                </p:stCondLst>
                                <p:childTnLst>
                                  <p:par>
                                    <p:cTn id="36" presetID="2" presetClass="entr" presetSubtype="8" fill="hold" grpId="0" nodeType="afterEffect" p14:presetBounceEnd="44000">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14:bounceEnd="44000">
                                          <p:cBhvr additive="base">
                                            <p:cTn id="38" dur="500" fill="hold"/>
                                            <p:tgtEl>
                                              <p:spTgt spid="7"/>
                                            </p:tgtEl>
                                            <p:attrNameLst>
                                              <p:attrName>ppt_x</p:attrName>
                                            </p:attrNameLst>
                                          </p:cBhvr>
                                          <p:tavLst>
                                            <p:tav tm="0">
                                              <p:val>
                                                <p:strVal val="0-#ppt_w/2"/>
                                              </p:val>
                                            </p:tav>
                                            <p:tav tm="100000">
                                              <p:val>
                                                <p:strVal val="#ppt_x"/>
                                              </p:val>
                                            </p:tav>
                                          </p:tavLst>
                                        </p:anim>
                                        <p:anim calcmode="lin" valueType="num" p14:bounceEnd="44000">
                                          <p:cBhvr additive="base">
                                            <p:cTn id="39" dur="500" fill="hold"/>
                                            <p:tgtEl>
                                              <p:spTgt spid="7"/>
                                            </p:tgtEl>
                                            <p:attrNameLst>
                                              <p:attrName>ppt_y</p:attrName>
                                            </p:attrNameLst>
                                          </p:cBhvr>
                                          <p:tavLst>
                                            <p:tav tm="0">
                                              <p:val>
                                                <p:strVal val="#ppt_y"/>
                                              </p:val>
                                            </p:tav>
                                            <p:tav tm="100000">
                                              <p:val>
                                                <p:strVal val="#ppt_y"/>
                                              </p:val>
                                            </p:tav>
                                          </p:tavLst>
                                        </p:anim>
                                      </p:childTnLst>
                                    </p:cTn>
                                  </p:par>
                                  <p:par>
                                    <p:cTn id="40" presetID="12" presetClass="entr" presetSubtype="8" fill="hold" grpId="0" nodeType="withEffect">
                                      <p:stCondLst>
                                        <p:cond delay="2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300"/>
                                            <p:tgtEl>
                                              <p:spTgt spid="3"/>
                                            </p:tgtEl>
                                            <p:attrNameLst>
                                              <p:attrName>ppt_x</p:attrName>
                                            </p:attrNameLst>
                                          </p:cBhvr>
                                          <p:tavLst>
                                            <p:tav tm="0">
                                              <p:val>
                                                <p:strVal val="#ppt_x-#ppt_w*1.125000"/>
                                              </p:val>
                                            </p:tav>
                                            <p:tav tm="100000">
                                              <p:val>
                                                <p:strVal val="#ppt_x"/>
                                              </p:val>
                                            </p:tav>
                                          </p:tavLst>
                                        </p:anim>
                                        <p:animEffect transition="in" filter="wipe(right)">
                                          <p:cBhvr>
                                            <p:cTn id="43" dur="300"/>
                                            <p:tgtEl>
                                              <p:spTgt spid="3"/>
                                            </p:tgtEl>
                                          </p:cBhvr>
                                        </p:animEffect>
                                      </p:childTnLst>
                                    </p:cTn>
                                  </p:par>
                                </p:childTnLst>
                              </p:cTn>
                            </p:par>
                            <p:par>
                              <p:cTn id="44" fill="hold">
                                <p:stCondLst>
                                  <p:cond delay="2000"/>
                                </p:stCondLst>
                                <p:childTnLst>
                                  <p:par>
                                    <p:cTn id="45" presetID="2" presetClass="entr" presetSubtype="2" fill="hold" nodeType="afterEffect" p14:presetBounceEnd="44000">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14:bounceEnd="44000">
                                          <p:cBhvr additive="base">
                                            <p:cTn id="47" dur="500" fill="hold"/>
                                            <p:tgtEl>
                                              <p:spTgt spid="8"/>
                                            </p:tgtEl>
                                            <p:attrNameLst>
                                              <p:attrName>ppt_x</p:attrName>
                                            </p:attrNameLst>
                                          </p:cBhvr>
                                          <p:tavLst>
                                            <p:tav tm="0">
                                              <p:val>
                                                <p:strVal val="1+#ppt_w/2"/>
                                              </p:val>
                                            </p:tav>
                                            <p:tav tm="100000">
                                              <p:val>
                                                <p:strVal val="#ppt_x"/>
                                              </p:val>
                                            </p:tav>
                                          </p:tavLst>
                                        </p:anim>
                                        <p:anim calcmode="lin" valueType="num" p14:bounceEnd="44000">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12" presetClass="entr" presetSubtype="2" fill="hold" grpId="0" nodeType="withEffect">
                                      <p:stCondLst>
                                        <p:cond delay="20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300"/>
                                            <p:tgtEl>
                                              <p:spTgt spid="5"/>
                                            </p:tgtEl>
                                            <p:attrNameLst>
                                              <p:attrName>ppt_x</p:attrName>
                                            </p:attrNameLst>
                                          </p:cBhvr>
                                          <p:tavLst>
                                            <p:tav tm="0">
                                              <p:val>
                                                <p:strVal val="#ppt_x+#ppt_w*1.125000"/>
                                              </p:val>
                                            </p:tav>
                                            <p:tav tm="100000">
                                              <p:val>
                                                <p:strVal val="#ppt_x"/>
                                              </p:val>
                                            </p:tav>
                                          </p:tavLst>
                                        </p:anim>
                                        <p:animEffect transition="in" filter="wipe(left)">
                                          <p:cBhvr>
                                            <p:cTn id="52" dur="300"/>
                                            <p:tgtEl>
                                              <p:spTgt spid="5"/>
                                            </p:tgtEl>
                                          </p:cBhvr>
                                        </p:animEffect>
                                      </p:childTnLst>
                                    </p:cTn>
                                  </p:par>
                                </p:childTnLst>
                              </p:cTn>
                            </p:par>
                            <p:par>
                              <p:cTn id="53" fill="hold">
                                <p:stCondLst>
                                  <p:cond delay="2500"/>
                                </p:stCondLst>
                                <p:childTnLst>
                                  <p:par>
                                    <p:cTn id="54" presetID="2" presetClass="entr" presetSubtype="8" fill="hold" nodeType="afterEffect" p14:presetBounceEnd="44000">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14:bounceEnd="44000">
                                          <p:cBhvr additive="base">
                                            <p:cTn id="56" dur="50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57" dur="500" fill="hold"/>
                                            <p:tgtEl>
                                              <p:spTgt spid="12"/>
                                            </p:tgtEl>
                                            <p:attrNameLst>
                                              <p:attrName>ppt_y</p:attrName>
                                            </p:attrNameLst>
                                          </p:cBhvr>
                                          <p:tavLst>
                                            <p:tav tm="0">
                                              <p:val>
                                                <p:strVal val="#ppt_y"/>
                                              </p:val>
                                            </p:tav>
                                            <p:tav tm="100000">
                                              <p:val>
                                                <p:strVal val="#ppt_y"/>
                                              </p:val>
                                            </p:tav>
                                          </p:tavLst>
                                        </p:anim>
                                      </p:childTnLst>
                                    </p:cTn>
                                  </p:par>
                                  <p:par>
                                    <p:cTn id="58" presetID="12" presetClass="entr" presetSubtype="8" fill="hold" grpId="0" nodeType="withEffect">
                                      <p:stCondLst>
                                        <p:cond delay="20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300"/>
                                            <p:tgtEl>
                                              <p:spTgt spid="4"/>
                                            </p:tgtEl>
                                            <p:attrNameLst>
                                              <p:attrName>ppt_x</p:attrName>
                                            </p:attrNameLst>
                                          </p:cBhvr>
                                          <p:tavLst>
                                            <p:tav tm="0">
                                              <p:val>
                                                <p:strVal val="#ppt_x-#ppt_w*1.125000"/>
                                              </p:val>
                                            </p:tav>
                                            <p:tav tm="100000">
                                              <p:val>
                                                <p:strVal val="#ppt_x"/>
                                              </p:val>
                                            </p:tav>
                                          </p:tavLst>
                                        </p:anim>
                                        <p:animEffect transition="in" filter="wipe(right)">
                                          <p:cBhvr>
                                            <p:cTn id="61" dur="300"/>
                                            <p:tgtEl>
                                              <p:spTgt spid="4"/>
                                            </p:tgtEl>
                                          </p:cBhvr>
                                        </p:animEffect>
                                      </p:childTnLst>
                                    </p:cTn>
                                  </p:par>
                                </p:childTnLst>
                              </p:cTn>
                            </p:par>
                            <p:par>
                              <p:cTn id="62" fill="hold">
                                <p:stCondLst>
                                  <p:cond delay="3000"/>
                                </p:stCondLst>
                                <p:childTnLst>
                                  <p:par>
                                    <p:cTn id="63" presetID="2" presetClass="entr" presetSubtype="2" fill="hold" grpId="0" nodeType="afterEffect" p14:presetBounceEnd="44000">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14:bounceEnd="44000">
                                          <p:cBhvr additive="base">
                                            <p:cTn id="65" dur="500" fill="hold"/>
                                            <p:tgtEl>
                                              <p:spTgt spid="11"/>
                                            </p:tgtEl>
                                            <p:attrNameLst>
                                              <p:attrName>ppt_x</p:attrName>
                                            </p:attrNameLst>
                                          </p:cBhvr>
                                          <p:tavLst>
                                            <p:tav tm="0">
                                              <p:val>
                                                <p:strVal val="1+#ppt_w/2"/>
                                              </p:val>
                                            </p:tav>
                                            <p:tav tm="100000">
                                              <p:val>
                                                <p:strVal val="#ppt_x"/>
                                              </p:val>
                                            </p:tav>
                                          </p:tavLst>
                                        </p:anim>
                                        <p:anim calcmode="lin" valueType="num" p14:bounceEnd="44000">
                                          <p:cBhvr additive="base">
                                            <p:cTn id="66" dur="500" fill="hold"/>
                                            <p:tgtEl>
                                              <p:spTgt spid="11"/>
                                            </p:tgtEl>
                                            <p:attrNameLst>
                                              <p:attrName>ppt_y</p:attrName>
                                            </p:attrNameLst>
                                          </p:cBhvr>
                                          <p:tavLst>
                                            <p:tav tm="0">
                                              <p:val>
                                                <p:strVal val="#ppt_y"/>
                                              </p:val>
                                            </p:tav>
                                            <p:tav tm="100000">
                                              <p:val>
                                                <p:strVal val="#ppt_y"/>
                                              </p:val>
                                            </p:tav>
                                          </p:tavLst>
                                        </p:anim>
                                      </p:childTnLst>
                                    </p:cTn>
                                  </p:par>
                                  <p:par>
                                    <p:cTn id="67" presetID="12" presetClass="entr" presetSubtype="2" fill="hold" grpId="0" nodeType="withEffect">
                                      <p:stCondLst>
                                        <p:cond delay="20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300"/>
                                            <p:tgtEl>
                                              <p:spTgt spid="6"/>
                                            </p:tgtEl>
                                            <p:attrNameLst>
                                              <p:attrName>ppt_x</p:attrName>
                                            </p:attrNameLst>
                                          </p:cBhvr>
                                          <p:tavLst>
                                            <p:tav tm="0">
                                              <p:val>
                                                <p:strVal val="#ppt_x+#ppt_w*1.125000"/>
                                              </p:val>
                                            </p:tav>
                                            <p:tav tm="100000">
                                              <p:val>
                                                <p:strVal val="#ppt_x"/>
                                              </p:val>
                                            </p:tav>
                                          </p:tavLst>
                                        </p:anim>
                                        <p:animEffect transition="in" filter="wipe(left)">
                                          <p:cBhvr>
                                            <p:cTn id="70" dur="300"/>
                                            <p:tgtEl>
                                              <p:spTgt spid="6"/>
                                            </p:tgtEl>
                                          </p:cBhvr>
                                        </p:animEffect>
                                      </p:childTnLst>
                                    </p:cTn>
                                  </p:par>
                                </p:childTnLst>
                              </p:cTn>
                            </p:par>
                            <p:par>
                              <p:cTn id="71" fill="hold">
                                <p:stCondLst>
                                  <p:cond delay="3500"/>
                                </p:stCondLst>
                                <p:childTnLst>
                                  <p:par>
                                    <p:cTn id="72" presetID="53" presetClass="entr" presetSubtype="528"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Effect transition="in" filter="fade">
                                          <p:cBhvr>
                                            <p:cTn id="76" dur="500"/>
                                            <p:tgtEl>
                                              <p:spTgt spid="30"/>
                                            </p:tgtEl>
                                          </p:cBhvr>
                                        </p:animEffect>
                                        <p:anim calcmode="lin" valueType="num">
                                          <p:cBhvr>
                                            <p:cTn id="77" dur="500" fill="hold"/>
                                            <p:tgtEl>
                                              <p:spTgt spid="30"/>
                                            </p:tgtEl>
                                            <p:attrNameLst>
                                              <p:attrName>ppt_x</p:attrName>
                                            </p:attrNameLst>
                                          </p:cBhvr>
                                          <p:tavLst>
                                            <p:tav tm="0">
                                              <p:val>
                                                <p:fltVal val="0.5"/>
                                              </p:val>
                                            </p:tav>
                                            <p:tav tm="100000">
                                              <p:val>
                                                <p:strVal val="#ppt_x"/>
                                              </p:val>
                                            </p:tav>
                                          </p:tavLst>
                                        </p:anim>
                                        <p:anim calcmode="lin" valueType="num">
                                          <p:cBhvr>
                                            <p:cTn id="78" dur="500" fill="hold"/>
                                            <p:tgtEl>
                                              <p:spTgt spid="30"/>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10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anim calcmode="lin" valueType="num">
                                          <p:cBhvr>
                                            <p:cTn id="84" dur="500" fill="hold"/>
                                            <p:tgtEl>
                                              <p:spTgt spid="27"/>
                                            </p:tgtEl>
                                            <p:attrNameLst>
                                              <p:attrName>ppt_x</p:attrName>
                                            </p:attrNameLst>
                                          </p:cBhvr>
                                          <p:tavLst>
                                            <p:tav tm="0">
                                              <p:val>
                                                <p:fltVal val="0.5"/>
                                              </p:val>
                                            </p:tav>
                                            <p:tav tm="100000">
                                              <p:val>
                                                <p:strVal val="#ppt_x"/>
                                              </p:val>
                                            </p:tav>
                                          </p:tavLst>
                                        </p:anim>
                                        <p:anim calcmode="lin" valueType="num">
                                          <p:cBhvr>
                                            <p:cTn id="85" dur="500" fill="hold"/>
                                            <p:tgtEl>
                                              <p:spTgt spid="27"/>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800"/>
                                      </p:stCondLst>
                                      <p:childTnLst>
                                        <p:set>
                                          <p:cBhvr>
                                            <p:cTn id="87" dur="1" fill="hold">
                                              <p:stCondLst>
                                                <p:cond delay="0"/>
                                              </p:stCondLst>
                                            </p:cTn>
                                            <p:tgtEl>
                                              <p:spTgt spid="28"/>
                                            </p:tgtEl>
                                            <p:attrNameLst>
                                              <p:attrName>style.visibility</p:attrName>
                                            </p:attrNameLst>
                                          </p:cBhvr>
                                          <p:to>
                                            <p:strVal val="visible"/>
                                          </p:to>
                                        </p:set>
                                        <p:anim calcmode="lin" valueType="num">
                                          <p:cBhvr>
                                            <p:cTn id="88" dur="500" fill="hold"/>
                                            <p:tgtEl>
                                              <p:spTgt spid="28"/>
                                            </p:tgtEl>
                                            <p:attrNameLst>
                                              <p:attrName>ppt_w</p:attrName>
                                            </p:attrNameLst>
                                          </p:cBhvr>
                                          <p:tavLst>
                                            <p:tav tm="0">
                                              <p:val>
                                                <p:fltVal val="0"/>
                                              </p:val>
                                            </p:tav>
                                            <p:tav tm="100000">
                                              <p:val>
                                                <p:strVal val="#ppt_w"/>
                                              </p:val>
                                            </p:tav>
                                          </p:tavLst>
                                        </p:anim>
                                        <p:anim calcmode="lin" valueType="num">
                                          <p:cBhvr>
                                            <p:cTn id="89" dur="500" fill="hold"/>
                                            <p:tgtEl>
                                              <p:spTgt spid="28"/>
                                            </p:tgtEl>
                                            <p:attrNameLst>
                                              <p:attrName>ppt_h</p:attrName>
                                            </p:attrNameLst>
                                          </p:cBhvr>
                                          <p:tavLst>
                                            <p:tav tm="0">
                                              <p:val>
                                                <p:fltVal val="0"/>
                                              </p:val>
                                            </p:tav>
                                            <p:tav tm="100000">
                                              <p:val>
                                                <p:strVal val="#ppt_h"/>
                                              </p:val>
                                            </p:tav>
                                          </p:tavLst>
                                        </p:anim>
                                        <p:animEffect transition="in" filter="fade">
                                          <p:cBhvr>
                                            <p:cTn id="90" dur="500"/>
                                            <p:tgtEl>
                                              <p:spTgt spid="28"/>
                                            </p:tgtEl>
                                          </p:cBhvr>
                                        </p:animEffect>
                                        <p:anim calcmode="lin" valueType="num">
                                          <p:cBhvr>
                                            <p:cTn id="91" dur="500" fill="hold"/>
                                            <p:tgtEl>
                                              <p:spTgt spid="28"/>
                                            </p:tgtEl>
                                            <p:attrNameLst>
                                              <p:attrName>ppt_x</p:attrName>
                                            </p:attrNameLst>
                                          </p:cBhvr>
                                          <p:tavLst>
                                            <p:tav tm="0">
                                              <p:val>
                                                <p:fltVal val="0.5"/>
                                              </p:val>
                                            </p:tav>
                                            <p:tav tm="100000">
                                              <p:val>
                                                <p:strVal val="#ppt_x"/>
                                              </p:val>
                                            </p:tav>
                                          </p:tavLst>
                                        </p:anim>
                                        <p:anim calcmode="lin" valueType="num">
                                          <p:cBhvr>
                                            <p:cTn id="92" dur="500" fill="hold"/>
                                            <p:tgtEl>
                                              <p:spTgt spid="28"/>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60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animEffect transition="in" filter="fade">
                                          <p:cBhvr>
                                            <p:cTn id="97" dur="500"/>
                                            <p:tgtEl>
                                              <p:spTgt spid="29"/>
                                            </p:tgtEl>
                                          </p:cBhvr>
                                        </p:animEffect>
                                        <p:anim calcmode="lin" valueType="num">
                                          <p:cBhvr>
                                            <p:cTn id="98" dur="500" fill="hold"/>
                                            <p:tgtEl>
                                              <p:spTgt spid="29"/>
                                            </p:tgtEl>
                                            <p:attrNameLst>
                                              <p:attrName>ppt_x</p:attrName>
                                            </p:attrNameLst>
                                          </p:cBhvr>
                                          <p:tavLst>
                                            <p:tav tm="0">
                                              <p:val>
                                                <p:fltVal val="0.5"/>
                                              </p:val>
                                            </p:tav>
                                            <p:tav tm="100000">
                                              <p:val>
                                                <p:strVal val="#ppt_x"/>
                                              </p:val>
                                            </p:tav>
                                          </p:tavLst>
                                        </p:anim>
                                        <p:anim calcmode="lin" valueType="num">
                                          <p:cBhvr>
                                            <p:cTn id="99" dur="500" fill="hold"/>
                                            <p:tgtEl>
                                              <p:spTgt spid="29"/>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20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animEffect transition="in" filter="fade">
                                          <p:cBhvr>
                                            <p:cTn id="104" dur="500"/>
                                            <p:tgtEl>
                                              <p:spTgt spid="31"/>
                                            </p:tgtEl>
                                          </p:cBhvr>
                                        </p:animEffect>
                                        <p:anim calcmode="lin" valueType="num">
                                          <p:cBhvr>
                                            <p:cTn id="105" dur="500" fill="hold"/>
                                            <p:tgtEl>
                                              <p:spTgt spid="31"/>
                                            </p:tgtEl>
                                            <p:attrNameLst>
                                              <p:attrName>ppt_x</p:attrName>
                                            </p:attrNameLst>
                                          </p:cBhvr>
                                          <p:tavLst>
                                            <p:tav tm="0">
                                              <p:val>
                                                <p:fltVal val="0.5"/>
                                              </p:val>
                                            </p:tav>
                                            <p:tav tm="100000">
                                              <p:val>
                                                <p:strVal val="#ppt_x"/>
                                              </p:val>
                                            </p:tav>
                                          </p:tavLst>
                                        </p:anim>
                                        <p:anim calcmode="lin" valueType="num">
                                          <p:cBhvr>
                                            <p:cTn id="106" dur="500" fill="hold"/>
                                            <p:tgtEl>
                                              <p:spTgt spid="31"/>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400"/>
                                      </p:stCondLst>
                                      <p:childTnLst>
                                        <p:set>
                                          <p:cBhvr>
                                            <p:cTn id="108" dur="1" fill="hold">
                                              <p:stCondLst>
                                                <p:cond delay="0"/>
                                              </p:stCondLst>
                                            </p:cTn>
                                            <p:tgtEl>
                                              <p:spTgt spid="32"/>
                                            </p:tgtEl>
                                            <p:attrNameLst>
                                              <p:attrName>style.visibility</p:attrName>
                                            </p:attrNameLst>
                                          </p:cBhvr>
                                          <p:to>
                                            <p:strVal val="visible"/>
                                          </p:to>
                                        </p:set>
                                        <p:anim calcmode="lin" valueType="num">
                                          <p:cBhvr>
                                            <p:cTn id="109" dur="500" fill="hold"/>
                                            <p:tgtEl>
                                              <p:spTgt spid="32"/>
                                            </p:tgtEl>
                                            <p:attrNameLst>
                                              <p:attrName>ppt_w</p:attrName>
                                            </p:attrNameLst>
                                          </p:cBhvr>
                                          <p:tavLst>
                                            <p:tav tm="0">
                                              <p:val>
                                                <p:fltVal val="0"/>
                                              </p:val>
                                            </p:tav>
                                            <p:tav tm="100000">
                                              <p:val>
                                                <p:strVal val="#ppt_w"/>
                                              </p:val>
                                            </p:tav>
                                          </p:tavLst>
                                        </p:anim>
                                        <p:anim calcmode="lin" valueType="num">
                                          <p:cBhvr>
                                            <p:cTn id="110" dur="500" fill="hold"/>
                                            <p:tgtEl>
                                              <p:spTgt spid="32"/>
                                            </p:tgtEl>
                                            <p:attrNameLst>
                                              <p:attrName>ppt_h</p:attrName>
                                            </p:attrNameLst>
                                          </p:cBhvr>
                                          <p:tavLst>
                                            <p:tav tm="0">
                                              <p:val>
                                                <p:fltVal val="0"/>
                                              </p:val>
                                            </p:tav>
                                            <p:tav tm="100000">
                                              <p:val>
                                                <p:strVal val="#ppt_h"/>
                                              </p:val>
                                            </p:tav>
                                          </p:tavLst>
                                        </p:anim>
                                        <p:animEffect transition="in" filter="fade">
                                          <p:cBhvr>
                                            <p:cTn id="111" dur="500"/>
                                            <p:tgtEl>
                                              <p:spTgt spid="32"/>
                                            </p:tgtEl>
                                          </p:cBhvr>
                                        </p:animEffect>
                                        <p:anim calcmode="lin" valueType="num">
                                          <p:cBhvr>
                                            <p:cTn id="112" dur="500" fill="hold"/>
                                            <p:tgtEl>
                                              <p:spTgt spid="32"/>
                                            </p:tgtEl>
                                            <p:attrNameLst>
                                              <p:attrName>ppt_x</p:attrName>
                                            </p:attrNameLst>
                                          </p:cBhvr>
                                          <p:tavLst>
                                            <p:tav tm="0">
                                              <p:val>
                                                <p:fltVal val="0.5"/>
                                              </p:val>
                                            </p:tav>
                                            <p:tav tm="100000">
                                              <p:val>
                                                <p:strVal val="#ppt_x"/>
                                              </p:val>
                                            </p:tav>
                                          </p:tavLst>
                                        </p:anim>
                                        <p:anim calcmode="lin" valueType="num">
                                          <p:cBhvr>
                                            <p:cTn id="113"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11" grpId="0" animBg="1"/>
          <p:bldP spid="19" grpId="0"/>
          <p:bldP spid="20" grpId="0"/>
          <p:bldP spid="21" grpId="0" animBg="1"/>
          <p:bldP spid="27" grpId="0" animBg="1"/>
          <p:bldP spid="28" grpId="0" animBg="1"/>
          <p:bldP spid="29" grpId="0" animBg="1"/>
          <p:bldP spid="30" grpId="0" animBg="1"/>
          <p:bldP spid="31" grpId="0" animBg="1"/>
          <p:bldP spid="32" grpId="0" animBg="1"/>
          <p:bldP spid="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0-#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par>
                                    <p:cTn id="22" presetID="12" presetClass="entr" presetSubtype="8" fill="hold" grpId="0" nodeType="withEffect">
                                      <p:stCondLst>
                                        <p:cond delay="2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300"/>
                                            <p:tgtEl>
                                              <p:spTgt spid="19"/>
                                            </p:tgtEl>
                                            <p:attrNameLst>
                                              <p:attrName>ppt_x</p:attrName>
                                            </p:attrNameLst>
                                          </p:cBhvr>
                                          <p:tavLst>
                                            <p:tav tm="0">
                                              <p:val>
                                                <p:strVal val="#ppt_x-#ppt_w*1.125000"/>
                                              </p:val>
                                            </p:tav>
                                            <p:tav tm="100000">
                                              <p:val>
                                                <p:strVal val="#ppt_x"/>
                                              </p:val>
                                            </p:tav>
                                          </p:tavLst>
                                        </p:anim>
                                        <p:animEffect transition="in" filter="wipe(right)">
                                          <p:cBhvr>
                                            <p:cTn id="25" dur="300"/>
                                            <p:tgtEl>
                                              <p:spTgt spid="19"/>
                                            </p:tgtEl>
                                          </p:cBhvr>
                                        </p:animEffect>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12" presetClass="entr" presetSubtype="2" fill="hold" grpId="0" nodeType="withEffect">
                                      <p:stCondLst>
                                        <p:cond delay="20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300"/>
                                            <p:tgtEl>
                                              <p:spTgt spid="20"/>
                                            </p:tgtEl>
                                            <p:attrNameLst>
                                              <p:attrName>ppt_x</p:attrName>
                                            </p:attrNameLst>
                                          </p:cBhvr>
                                          <p:tavLst>
                                            <p:tav tm="0">
                                              <p:val>
                                                <p:strVal val="#ppt_x+#ppt_w*1.125000"/>
                                              </p:val>
                                            </p:tav>
                                            <p:tav tm="100000">
                                              <p:val>
                                                <p:strVal val="#ppt_x"/>
                                              </p:val>
                                            </p:tav>
                                          </p:tavLst>
                                        </p:anim>
                                        <p:animEffect transition="in" filter="wipe(left)">
                                          <p:cBhvr>
                                            <p:cTn id="34" dur="300"/>
                                            <p:tgtEl>
                                              <p:spTgt spid="20"/>
                                            </p:tgtEl>
                                          </p:cBhvr>
                                        </p:animEffect>
                                      </p:childTnLst>
                                    </p:cTn>
                                  </p:par>
                                </p:childTnLst>
                              </p:cTn>
                            </p:par>
                            <p:par>
                              <p:cTn id="35" fill="hold">
                                <p:stCondLst>
                                  <p:cond delay="1500"/>
                                </p:stCondLst>
                                <p:childTnLst>
                                  <p:par>
                                    <p:cTn id="36" presetID="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0-#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par>
                                    <p:cTn id="40" presetID="12" presetClass="entr" presetSubtype="8" fill="hold" grpId="0" nodeType="withEffect">
                                      <p:stCondLst>
                                        <p:cond delay="2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300"/>
                                            <p:tgtEl>
                                              <p:spTgt spid="3"/>
                                            </p:tgtEl>
                                            <p:attrNameLst>
                                              <p:attrName>ppt_x</p:attrName>
                                            </p:attrNameLst>
                                          </p:cBhvr>
                                          <p:tavLst>
                                            <p:tav tm="0">
                                              <p:val>
                                                <p:strVal val="#ppt_x-#ppt_w*1.125000"/>
                                              </p:val>
                                            </p:tav>
                                            <p:tav tm="100000">
                                              <p:val>
                                                <p:strVal val="#ppt_x"/>
                                              </p:val>
                                            </p:tav>
                                          </p:tavLst>
                                        </p:anim>
                                        <p:animEffect transition="in" filter="wipe(right)">
                                          <p:cBhvr>
                                            <p:cTn id="43" dur="300"/>
                                            <p:tgtEl>
                                              <p:spTgt spid="3"/>
                                            </p:tgtEl>
                                          </p:cBhvr>
                                        </p:animEffect>
                                      </p:childTnLst>
                                    </p:cTn>
                                  </p:par>
                                </p:childTnLst>
                              </p:cTn>
                            </p:par>
                            <p:par>
                              <p:cTn id="44" fill="hold">
                                <p:stCondLst>
                                  <p:cond delay="2000"/>
                                </p:stCondLst>
                                <p:childTnLst>
                                  <p:par>
                                    <p:cTn id="45" presetID="2" presetClass="entr" presetSubtype="2"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1+#ppt_w/2"/>
                                              </p:val>
                                            </p:tav>
                                            <p:tav tm="100000">
                                              <p:val>
                                                <p:strVal val="#ppt_x"/>
                                              </p:val>
                                            </p:tav>
                                          </p:tavLst>
                                        </p:anim>
                                        <p:anim calcmode="lin" valueType="num">
                                          <p:cBhvr additive="base">
                                            <p:cTn id="48" dur="500" fill="hold"/>
                                            <p:tgtEl>
                                              <p:spTgt spid="8"/>
                                            </p:tgtEl>
                                            <p:attrNameLst>
                                              <p:attrName>ppt_y</p:attrName>
                                            </p:attrNameLst>
                                          </p:cBhvr>
                                          <p:tavLst>
                                            <p:tav tm="0">
                                              <p:val>
                                                <p:strVal val="#ppt_y"/>
                                              </p:val>
                                            </p:tav>
                                            <p:tav tm="100000">
                                              <p:val>
                                                <p:strVal val="#ppt_y"/>
                                              </p:val>
                                            </p:tav>
                                          </p:tavLst>
                                        </p:anim>
                                      </p:childTnLst>
                                    </p:cTn>
                                  </p:par>
                                  <p:par>
                                    <p:cTn id="49" presetID="12" presetClass="entr" presetSubtype="2" fill="hold" grpId="0" nodeType="withEffect">
                                      <p:stCondLst>
                                        <p:cond delay="20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300"/>
                                            <p:tgtEl>
                                              <p:spTgt spid="5"/>
                                            </p:tgtEl>
                                            <p:attrNameLst>
                                              <p:attrName>ppt_x</p:attrName>
                                            </p:attrNameLst>
                                          </p:cBhvr>
                                          <p:tavLst>
                                            <p:tav tm="0">
                                              <p:val>
                                                <p:strVal val="#ppt_x+#ppt_w*1.125000"/>
                                              </p:val>
                                            </p:tav>
                                            <p:tav tm="100000">
                                              <p:val>
                                                <p:strVal val="#ppt_x"/>
                                              </p:val>
                                            </p:tav>
                                          </p:tavLst>
                                        </p:anim>
                                        <p:animEffect transition="in" filter="wipe(left)">
                                          <p:cBhvr>
                                            <p:cTn id="52" dur="300"/>
                                            <p:tgtEl>
                                              <p:spTgt spid="5"/>
                                            </p:tgtEl>
                                          </p:cBhvr>
                                        </p:animEffect>
                                      </p:childTnLst>
                                    </p:cTn>
                                  </p:par>
                                </p:childTnLst>
                              </p:cTn>
                            </p:par>
                            <p:par>
                              <p:cTn id="53" fill="hold">
                                <p:stCondLst>
                                  <p:cond delay="2500"/>
                                </p:stCondLst>
                                <p:childTnLst>
                                  <p:par>
                                    <p:cTn id="54" presetID="2" presetClass="entr" presetSubtype="8"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0-#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par>
                                    <p:cTn id="58" presetID="12" presetClass="entr" presetSubtype="8" fill="hold" grpId="0" nodeType="withEffect">
                                      <p:stCondLst>
                                        <p:cond delay="20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300"/>
                                            <p:tgtEl>
                                              <p:spTgt spid="4"/>
                                            </p:tgtEl>
                                            <p:attrNameLst>
                                              <p:attrName>ppt_x</p:attrName>
                                            </p:attrNameLst>
                                          </p:cBhvr>
                                          <p:tavLst>
                                            <p:tav tm="0">
                                              <p:val>
                                                <p:strVal val="#ppt_x-#ppt_w*1.125000"/>
                                              </p:val>
                                            </p:tav>
                                            <p:tav tm="100000">
                                              <p:val>
                                                <p:strVal val="#ppt_x"/>
                                              </p:val>
                                            </p:tav>
                                          </p:tavLst>
                                        </p:anim>
                                        <p:animEffect transition="in" filter="wipe(right)">
                                          <p:cBhvr>
                                            <p:cTn id="61" dur="300"/>
                                            <p:tgtEl>
                                              <p:spTgt spid="4"/>
                                            </p:tgtEl>
                                          </p:cBhvr>
                                        </p:animEffect>
                                      </p:childTnLst>
                                    </p:cTn>
                                  </p:par>
                                </p:childTnLst>
                              </p:cTn>
                            </p:par>
                            <p:par>
                              <p:cTn id="62" fill="hold">
                                <p:stCondLst>
                                  <p:cond delay="3000"/>
                                </p:stCondLst>
                                <p:childTnLst>
                                  <p:par>
                                    <p:cTn id="63" presetID="2" presetClass="entr" presetSubtype="2"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1+#ppt_w/2"/>
                                              </p:val>
                                            </p:tav>
                                            <p:tav tm="100000">
                                              <p:val>
                                                <p:strVal val="#ppt_x"/>
                                              </p:val>
                                            </p:tav>
                                          </p:tavLst>
                                        </p:anim>
                                        <p:anim calcmode="lin" valueType="num">
                                          <p:cBhvr additive="base">
                                            <p:cTn id="66" dur="500" fill="hold"/>
                                            <p:tgtEl>
                                              <p:spTgt spid="11"/>
                                            </p:tgtEl>
                                            <p:attrNameLst>
                                              <p:attrName>ppt_y</p:attrName>
                                            </p:attrNameLst>
                                          </p:cBhvr>
                                          <p:tavLst>
                                            <p:tav tm="0">
                                              <p:val>
                                                <p:strVal val="#ppt_y"/>
                                              </p:val>
                                            </p:tav>
                                            <p:tav tm="100000">
                                              <p:val>
                                                <p:strVal val="#ppt_y"/>
                                              </p:val>
                                            </p:tav>
                                          </p:tavLst>
                                        </p:anim>
                                      </p:childTnLst>
                                    </p:cTn>
                                  </p:par>
                                  <p:par>
                                    <p:cTn id="67" presetID="12" presetClass="entr" presetSubtype="2" fill="hold" grpId="0" nodeType="withEffect">
                                      <p:stCondLst>
                                        <p:cond delay="20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300"/>
                                            <p:tgtEl>
                                              <p:spTgt spid="6"/>
                                            </p:tgtEl>
                                            <p:attrNameLst>
                                              <p:attrName>ppt_x</p:attrName>
                                            </p:attrNameLst>
                                          </p:cBhvr>
                                          <p:tavLst>
                                            <p:tav tm="0">
                                              <p:val>
                                                <p:strVal val="#ppt_x+#ppt_w*1.125000"/>
                                              </p:val>
                                            </p:tav>
                                            <p:tav tm="100000">
                                              <p:val>
                                                <p:strVal val="#ppt_x"/>
                                              </p:val>
                                            </p:tav>
                                          </p:tavLst>
                                        </p:anim>
                                        <p:animEffect transition="in" filter="wipe(left)">
                                          <p:cBhvr>
                                            <p:cTn id="70" dur="300"/>
                                            <p:tgtEl>
                                              <p:spTgt spid="6"/>
                                            </p:tgtEl>
                                          </p:cBhvr>
                                        </p:animEffect>
                                      </p:childTnLst>
                                    </p:cTn>
                                  </p:par>
                                </p:childTnLst>
                              </p:cTn>
                            </p:par>
                            <p:par>
                              <p:cTn id="71" fill="hold">
                                <p:stCondLst>
                                  <p:cond delay="3500"/>
                                </p:stCondLst>
                                <p:childTnLst>
                                  <p:par>
                                    <p:cTn id="72" presetID="53" presetClass="entr" presetSubtype="528" fill="hold" grpId="0" nodeType="after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Effect transition="in" filter="fade">
                                          <p:cBhvr>
                                            <p:cTn id="76" dur="500"/>
                                            <p:tgtEl>
                                              <p:spTgt spid="30"/>
                                            </p:tgtEl>
                                          </p:cBhvr>
                                        </p:animEffect>
                                        <p:anim calcmode="lin" valueType="num">
                                          <p:cBhvr>
                                            <p:cTn id="77" dur="500" fill="hold"/>
                                            <p:tgtEl>
                                              <p:spTgt spid="30"/>
                                            </p:tgtEl>
                                            <p:attrNameLst>
                                              <p:attrName>ppt_x</p:attrName>
                                            </p:attrNameLst>
                                          </p:cBhvr>
                                          <p:tavLst>
                                            <p:tav tm="0">
                                              <p:val>
                                                <p:fltVal val="0.5"/>
                                              </p:val>
                                            </p:tav>
                                            <p:tav tm="100000">
                                              <p:val>
                                                <p:strVal val="#ppt_x"/>
                                              </p:val>
                                            </p:tav>
                                          </p:tavLst>
                                        </p:anim>
                                        <p:anim calcmode="lin" valueType="num">
                                          <p:cBhvr>
                                            <p:cTn id="78" dur="500" fill="hold"/>
                                            <p:tgtEl>
                                              <p:spTgt spid="30"/>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1000"/>
                                      </p:stCondLst>
                                      <p:childTnLst>
                                        <p:set>
                                          <p:cBhvr>
                                            <p:cTn id="80" dur="1" fill="hold">
                                              <p:stCondLst>
                                                <p:cond delay="0"/>
                                              </p:stCondLst>
                                            </p:cTn>
                                            <p:tgtEl>
                                              <p:spTgt spid="27"/>
                                            </p:tgtEl>
                                            <p:attrNameLst>
                                              <p:attrName>style.visibility</p:attrName>
                                            </p:attrNameLst>
                                          </p:cBhvr>
                                          <p:to>
                                            <p:strVal val="visible"/>
                                          </p:to>
                                        </p:set>
                                        <p:anim calcmode="lin" valueType="num">
                                          <p:cBhvr>
                                            <p:cTn id="81" dur="500" fill="hold"/>
                                            <p:tgtEl>
                                              <p:spTgt spid="27"/>
                                            </p:tgtEl>
                                            <p:attrNameLst>
                                              <p:attrName>ppt_w</p:attrName>
                                            </p:attrNameLst>
                                          </p:cBhvr>
                                          <p:tavLst>
                                            <p:tav tm="0">
                                              <p:val>
                                                <p:fltVal val="0"/>
                                              </p:val>
                                            </p:tav>
                                            <p:tav tm="100000">
                                              <p:val>
                                                <p:strVal val="#ppt_w"/>
                                              </p:val>
                                            </p:tav>
                                          </p:tavLst>
                                        </p:anim>
                                        <p:anim calcmode="lin" valueType="num">
                                          <p:cBhvr>
                                            <p:cTn id="82" dur="500" fill="hold"/>
                                            <p:tgtEl>
                                              <p:spTgt spid="27"/>
                                            </p:tgtEl>
                                            <p:attrNameLst>
                                              <p:attrName>ppt_h</p:attrName>
                                            </p:attrNameLst>
                                          </p:cBhvr>
                                          <p:tavLst>
                                            <p:tav tm="0">
                                              <p:val>
                                                <p:fltVal val="0"/>
                                              </p:val>
                                            </p:tav>
                                            <p:tav tm="100000">
                                              <p:val>
                                                <p:strVal val="#ppt_h"/>
                                              </p:val>
                                            </p:tav>
                                          </p:tavLst>
                                        </p:anim>
                                        <p:animEffect transition="in" filter="fade">
                                          <p:cBhvr>
                                            <p:cTn id="83" dur="500"/>
                                            <p:tgtEl>
                                              <p:spTgt spid="27"/>
                                            </p:tgtEl>
                                          </p:cBhvr>
                                        </p:animEffect>
                                        <p:anim calcmode="lin" valueType="num">
                                          <p:cBhvr>
                                            <p:cTn id="84" dur="500" fill="hold"/>
                                            <p:tgtEl>
                                              <p:spTgt spid="27"/>
                                            </p:tgtEl>
                                            <p:attrNameLst>
                                              <p:attrName>ppt_x</p:attrName>
                                            </p:attrNameLst>
                                          </p:cBhvr>
                                          <p:tavLst>
                                            <p:tav tm="0">
                                              <p:val>
                                                <p:fltVal val="0.5"/>
                                              </p:val>
                                            </p:tav>
                                            <p:tav tm="100000">
                                              <p:val>
                                                <p:strVal val="#ppt_x"/>
                                              </p:val>
                                            </p:tav>
                                          </p:tavLst>
                                        </p:anim>
                                        <p:anim calcmode="lin" valueType="num">
                                          <p:cBhvr>
                                            <p:cTn id="85" dur="500" fill="hold"/>
                                            <p:tgtEl>
                                              <p:spTgt spid="27"/>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800"/>
                                      </p:stCondLst>
                                      <p:childTnLst>
                                        <p:set>
                                          <p:cBhvr>
                                            <p:cTn id="87" dur="1" fill="hold">
                                              <p:stCondLst>
                                                <p:cond delay="0"/>
                                              </p:stCondLst>
                                            </p:cTn>
                                            <p:tgtEl>
                                              <p:spTgt spid="28"/>
                                            </p:tgtEl>
                                            <p:attrNameLst>
                                              <p:attrName>style.visibility</p:attrName>
                                            </p:attrNameLst>
                                          </p:cBhvr>
                                          <p:to>
                                            <p:strVal val="visible"/>
                                          </p:to>
                                        </p:set>
                                        <p:anim calcmode="lin" valueType="num">
                                          <p:cBhvr>
                                            <p:cTn id="88" dur="500" fill="hold"/>
                                            <p:tgtEl>
                                              <p:spTgt spid="28"/>
                                            </p:tgtEl>
                                            <p:attrNameLst>
                                              <p:attrName>ppt_w</p:attrName>
                                            </p:attrNameLst>
                                          </p:cBhvr>
                                          <p:tavLst>
                                            <p:tav tm="0">
                                              <p:val>
                                                <p:fltVal val="0"/>
                                              </p:val>
                                            </p:tav>
                                            <p:tav tm="100000">
                                              <p:val>
                                                <p:strVal val="#ppt_w"/>
                                              </p:val>
                                            </p:tav>
                                          </p:tavLst>
                                        </p:anim>
                                        <p:anim calcmode="lin" valueType="num">
                                          <p:cBhvr>
                                            <p:cTn id="89" dur="500" fill="hold"/>
                                            <p:tgtEl>
                                              <p:spTgt spid="28"/>
                                            </p:tgtEl>
                                            <p:attrNameLst>
                                              <p:attrName>ppt_h</p:attrName>
                                            </p:attrNameLst>
                                          </p:cBhvr>
                                          <p:tavLst>
                                            <p:tav tm="0">
                                              <p:val>
                                                <p:fltVal val="0"/>
                                              </p:val>
                                            </p:tav>
                                            <p:tav tm="100000">
                                              <p:val>
                                                <p:strVal val="#ppt_h"/>
                                              </p:val>
                                            </p:tav>
                                          </p:tavLst>
                                        </p:anim>
                                        <p:animEffect transition="in" filter="fade">
                                          <p:cBhvr>
                                            <p:cTn id="90" dur="500"/>
                                            <p:tgtEl>
                                              <p:spTgt spid="28"/>
                                            </p:tgtEl>
                                          </p:cBhvr>
                                        </p:animEffect>
                                        <p:anim calcmode="lin" valueType="num">
                                          <p:cBhvr>
                                            <p:cTn id="91" dur="500" fill="hold"/>
                                            <p:tgtEl>
                                              <p:spTgt spid="28"/>
                                            </p:tgtEl>
                                            <p:attrNameLst>
                                              <p:attrName>ppt_x</p:attrName>
                                            </p:attrNameLst>
                                          </p:cBhvr>
                                          <p:tavLst>
                                            <p:tav tm="0">
                                              <p:val>
                                                <p:fltVal val="0.5"/>
                                              </p:val>
                                            </p:tav>
                                            <p:tav tm="100000">
                                              <p:val>
                                                <p:strVal val="#ppt_x"/>
                                              </p:val>
                                            </p:tav>
                                          </p:tavLst>
                                        </p:anim>
                                        <p:anim calcmode="lin" valueType="num">
                                          <p:cBhvr>
                                            <p:cTn id="92" dur="500" fill="hold"/>
                                            <p:tgtEl>
                                              <p:spTgt spid="28"/>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60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animEffect transition="in" filter="fade">
                                          <p:cBhvr>
                                            <p:cTn id="97" dur="500"/>
                                            <p:tgtEl>
                                              <p:spTgt spid="29"/>
                                            </p:tgtEl>
                                          </p:cBhvr>
                                        </p:animEffect>
                                        <p:anim calcmode="lin" valueType="num">
                                          <p:cBhvr>
                                            <p:cTn id="98" dur="500" fill="hold"/>
                                            <p:tgtEl>
                                              <p:spTgt spid="29"/>
                                            </p:tgtEl>
                                            <p:attrNameLst>
                                              <p:attrName>ppt_x</p:attrName>
                                            </p:attrNameLst>
                                          </p:cBhvr>
                                          <p:tavLst>
                                            <p:tav tm="0">
                                              <p:val>
                                                <p:fltVal val="0.5"/>
                                              </p:val>
                                            </p:tav>
                                            <p:tav tm="100000">
                                              <p:val>
                                                <p:strVal val="#ppt_x"/>
                                              </p:val>
                                            </p:tav>
                                          </p:tavLst>
                                        </p:anim>
                                        <p:anim calcmode="lin" valueType="num">
                                          <p:cBhvr>
                                            <p:cTn id="99" dur="500" fill="hold"/>
                                            <p:tgtEl>
                                              <p:spTgt spid="29"/>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20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ppt_w</p:attrName>
                                            </p:attrNameLst>
                                          </p:cBhvr>
                                          <p:tavLst>
                                            <p:tav tm="0">
                                              <p:val>
                                                <p:fltVal val="0"/>
                                              </p:val>
                                            </p:tav>
                                            <p:tav tm="100000">
                                              <p:val>
                                                <p:strVal val="#ppt_w"/>
                                              </p:val>
                                            </p:tav>
                                          </p:tavLst>
                                        </p:anim>
                                        <p:anim calcmode="lin" valueType="num">
                                          <p:cBhvr>
                                            <p:cTn id="103" dur="500" fill="hold"/>
                                            <p:tgtEl>
                                              <p:spTgt spid="31"/>
                                            </p:tgtEl>
                                            <p:attrNameLst>
                                              <p:attrName>ppt_h</p:attrName>
                                            </p:attrNameLst>
                                          </p:cBhvr>
                                          <p:tavLst>
                                            <p:tav tm="0">
                                              <p:val>
                                                <p:fltVal val="0"/>
                                              </p:val>
                                            </p:tav>
                                            <p:tav tm="100000">
                                              <p:val>
                                                <p:strVal val="#ppt_h"/>
                                              </p:val>
                                            </p:tav>
                                          </p:tavLst>
                                        </p:anim>
                                        <p:animEffect transition="in" filter="fade">
                                          <p:cBhvr>
                                            <p:cTn id="104" dur="500"/>
                                            <p:tgtEl>
                                              <p:spTgt spid="31"/>
                                            </p:tgtEl>
                                          </p:cBhvr>
                                        </p:animEffect>
                                        <p:anim calcmode="lin" valueType="num">
                                          <p:cBhvr>
                                            <p:cTn id="105" dur="500" fill="hold"/>
                                            <p:tgtEl>
                                              <p:spTgt spid="31"/>
                                            </p:tgtEl>
                                            <p:attrNameLst>
                                              <p:attrName>ppt_x</p:attrName>
                                            </p:attrNameLst>
                                          </p:cBhvr>
                                          <p:tavLst>
                                            <p:tav tm="0">
                                              <p:val>
                                                <p:fltVal val="0.5"/>
                                              </p:val>
                                            </p:tav>
                                            <p:tav tm="100000">
                                              <p:val>
                                                <p:strVal val="#ppt_x"/>
                                              </p:val>
                                            </p:tav>
                                          </p:tavLst>
                                        </p:anim>
                                        <p:anim calcmode="lin" valueType="num">
                                          <p:cBhvr>
                                            <p:cTn id="106" dur="500" fill="hold"/>
                                            <p:tgtEl>
                                              <p:spTgt spid="31"/>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400"/>
                                      </p:stCondLst>
                                      <p:childTnLst>
                                        <p:set>
                                          <p:cBhvr>
                                            <p:cTn id="108" dur="1" fill="hold">
                                              <p:stCondLst>
                                                <p:cond delay="0"/>
                                              </p:stCondLst>
                                            </p:cTn>
                                            <p:tgtEl>
                                              <p:spTgt spid="32"/>
                                            </p:tgtEl>
                                            <p:attrNameLst>
                                              <p:attrName>style.visibility</p:attrName>
                                            </p:attrNameLst>
                                          </p:cBhvr>
                                          <p:to>
                                            <p:strVal val="visible"/>
                                          </p:to>
                                        </p:set>
                                        <p:anim calcmode="lin" valueType="num">
                                          <p:cBhvr>
                                            <p:cTn id="109" dur="500" fill="hold"/>
                                            <p:tgtEl>
                                              <p:spTgt spid="32"/>
                                            </p:tgtEl>
                                            <p:attrNameLst>
                                              <p:attrName>ppt_w</p:attrName>
                                            </p:attrNameLst>
                                          </p:cBhvr>
                                          <p:tavLst>
                                            <p:tav tm="0">
                                              <p:val>
                                                <p:fltVal val="0"/>
                                              </p:val>
                                            </p:tav>
                                            <p:tav tm="100000">
                                              <p:val>
                                                <p:strVal val="#ppt_w"/>
                                              </p:val>
                                            </p:tav>
                                          </p:tavLst>
                                        </p:anim>
                                        <p:anim calcmode="lin" valueType="num">
                                          <p:cBhvr>
                                            <p:cTn id="110" dur="500" fill="hold"/>
                                            <p:tgtEl>
                                              <p:spTgt spid="32"/>
                                            </p:tgtEl>
                                            <p:attrNameLst>
                                              <p:attrName>ppt_h</p:attrName>
                                            </p:attrNameLst>
                                          </p:cBhvr>
                                          <p:tavLst>
                                            <p:tav tm="0">
                                              <p:val>
                                                <p:fltVal val="0"/>
                                              </p:val>
                                            </p:tav>
                                            <p:tav tm="100000">
                                              <p:val>
                                                <p:strVal val="#ppt_h"/>
                                              </p:val>
                                            </p:tav>
                                          </p:tavLst>
                                        </p:anim>
                                        <p:animEffect transition="in" filter="fade">
                                          <p:cBhvr>
                                            <p:cTn id="111" dur="500"/>
                                            <p:tgtEl>
                                              <p:spTgt spid="32"/>
                                            </p:tgtEl>
                                          </p:cBhvr>
                                        </p:animEffect>
                                        <p:anim calcmode="lin" valueType="num">
                                          <p:cBhvr>
                                            <p:cTn id="112" dur="500" fill="hold"/>
                                            <p:tgtEl>
                                              <p:spTgt spid="32"/>
                                            </p:tgtEl>
                                            <p:attrNameLst>
                                              <p:attrName>ppt_x</p:attrName>
                                            </p:attrNameLst>
                                          </p:cBhvr>
                                          <p:tavLst>
                                            <p:tav tm="0">
                                              <p:val>
                                                <p:fltVal val="0.5"/>
                                              </p:val>
                                            </p:tav>
                                            <p:tav tm="100000">
                                              <p:val>
                                                <p:strVal val="#ppt_x"/>
                                              </p:val>
                                            </p:tav>
                                          </p:tavLst>
                                        </p:anim>
                                        <p:anim calcmode="lin" valueType="num">
                                          <p:cBhvr>
                                            <p:cTn id="113"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11" grpId="0" animBg="1"/>
          <p:bldP spid="19" grpId="0"/>
          <p:bldP spid="20" grpId="0"/>
          <p:bldP spid="21" grpId="0" animBg="1"/>
          <p:bldP spid="27" grpId="0" animBg="1"/>
          <p:bldP spid="28" grpId="0" animBg="1"/>
          <p:bldP spid="29" grpId="0" animBg="1"/>
          <p:bldP spid="30" grpId="0" animBg="1"/>
          <p:bldP spid="31" grpId="0" animBg="1"/>
          <p:bldP spid="32" grpId="0" animBg="1"/>
          <p:bldP spid="3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接连接符 16"/>
          <p:cNvSpPr>
            <a:spLocks noChangeShapeType="1"/>
          </p:cNvSpPr>
          <p:nvPr/>
        </p:nvSpPr>
        <p:spPr bwMode="auto">
          <a:xfrm flipH="1">
            <a:off x="8004713" y="4500563"/>
            <a:ext cx="612692" cy="0"/>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lIns="91424" tIns="45713" rIns="91424" bIns="45713"/>
          <a:lstStyle/>
          <a:p>
            <a:endParaRPr lang="zh-CN" altLang="en-US" b="1"/>
          </a:p>
        </p:txBody>
      </p:sp>
      <p:grpSp>
        <p:nvGrpSpPr>
          <p:cNvPr id="4" name="组合 19"/>
          <p:cNvGrpSpPr/>
          <p:nvPr/>
        </p:nvGrpSpPr>
        <p:grpSpPr bwMode="auto">
          <a:xfrm flipH="1" flipV="1">
            <a:off x="6438061" y="5372970"/>
            <a:ext cx="1028561" cy="193675"/>
            <a:chOff x="0" y="0"/>
            <a:chExt cx="1505426" cy="262890"/>
          </a:xfrm>
        </p:grpSpPr>
        <p:sp>
          <p:nvSpPr>
            <p:cNvPr id="5" name="直接连接符 20"/>
            <p:cNvSpPr>
              <a:spLocks noChangeShapeType="1"/>
            </p:cNvSpPr>
            <p:nvPr/>
          </p:nvSpPr>
          <p:spPr bwMode="auto">
            <a:xfrm flipH="1" flipV="1">
              <a:off x="1154906" y="0"/>
              <a:ext cx="350520" cy="262890"/>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a:lstStyle/>
            <a:p>
              <a:endParaRPr lang="zh-CN" altLang="en-US" b="1"/>
            </a:p>
          </p:txBody>
        </p:sp>
        <p:sp>
          <p:nvSpPr>
            <p:cNvPr id="6" name="直接连接符 21"/>
            <p:cNvSpPr>
              <a:spLocks noChangeShapeType="1"/>
            </p:cNvSpPr>
            <p:nvPr/>
          </p:nvSpPr>
          <p:spPr bwMode="auto">
            <a:xfrm flipH="1">
              <a:off x="0" y="2381"/>
              <a:ext cx="1157287" cy="1"/>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a:lstStyle/>
            <a:p>
              <a:endParaRPr lang="zh-CN" altLang="en-US" b="1"/>
            </a:p>
          </p:txBody>
        </p:sp>
      </p:grpSp>
      <p:sp>
        <p:nvSpPr>
          <p:cNvPr id="7" name="直接连接符 17"/>
          <p:cNvSpPr>
            <a:spLocks noChangeShapeType="1"/>
          </p:cNvSpPr>
          <p:nvPr/>
        </p:nvSpPr>
        <p:spPr bwMode="auto">
          <a:xfrm flipH="1" flipV="1">
            <a:off x="3569835" y="4500564"/>
            <a:ext cx="625391" cy="1588"/>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lIns="91424" tIns="45713" rIns="91424" bIns="45713"/>
          <a:lstStyle/>
          <a:p>
            <a:endParaRPr lang="zh-CN" altLang="en-US" b="1"/>
          </a:p>
        </p:txBody>
      </p:sp>
      <p:sp>
        <p:nvSpPr>
          <p:cNvPr id="8" name="直接连接符 14"/>
          <p:cNvSpPr>
            <a:spLocks noChangeShapeType="1"/>
          </p:cNvSpPr>
          <p:nvPr/>
        </p:nvSpPr>
        <p:spPr bwMode="auto">
          <a:xfrm flipH="1">
            <a:off x="3569836" y="3146425"/>
            <a:ext cx="611106" cy="0"/>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lIns="91424" tIns="45713" rIns="91424" bIns="45713"/>
          <a:lstStyle/>
          <a:p>
            <a:endParaRPr lang="zh-CN" altLang="en-US" b="1"/>
          </a:p>
        </p:txBody>
      </p:sp>
      <p:grpSp>
        <p:nvGrpSpPr>
          <p:cNvPr id="9" name="组合 13"/>
          <p:cNvGrpSpPr/>
          <p:nvPr/>
        </p:nvGrpSpPr>
        <p:grpSpPr bwMode="auto">
          <a:xfrm>
            <a:off x="4550778" y="1611314"/>
            <a:ext cx="1215861" cy="261936"/>
            <a:chOff x="0" y="0"/>
            <a:chExt cx="1505426" cy="262890"/>
          </a:xfrm>
        </p:grpSpPr>
        <p:sp>
          <p:nvSpPr>
            <p:cNvPr id="10" name="直接连接符 9"/>
            <p:cNvSpPr>
              <a:spLocks noChangeShapeType="1"/>
            </p:cNvSpPr>
            <p:nvPr/>
          </p:nvSpPr>
          <p:spPr bwMode="auto">
            <a:xfrm flipH="1" flipV="1">
              <a:off x="1154906" y="0"/>
              <a:ext cx="350520" cy="262890"/>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a:lstStyle/>
            <a:p>
              <a:endParaRPr lang="zh-CN" altLang="en-US" b="1"/>
            </a:p>
          </p:txBody>
        </p:sp>
        <p:sp>
          <p:nvSpPr>
            <p:cNvPr id="11" name="直接连接符 12"/>
            <p:cNvSpPr>
              <a:spLocks noChangeShapeType="1"/>
            </p:cNvSpPr>
            <p:nvPr/>
          </p:nvSpPr>
          <p:spPr bwMode="auto">
            <a:xfrm flipH="1">
              <a:off x="0" y="2381"/>
              <a:ext cx="1157287" cy="1"/>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a:lstStyle/>
            <a:p>
              <a:endParaRPr lang="zh-CN" altLang="en-US" b="1"/>
            </a:p>
          </p:txBody>
        </p:sp>
      </p:grpSp>
      <p:grpSp>
        <p:nvGrpSpPr>
          <p:cNvPr id="12" name="组合 11"/>
          <p:cNvGrpSpPr/>
          <p:nvPr/>
        </p:nvGrpSpPr>
        <p:grpSpPr bwMode="auto">
          <a:xfrm>
            <a:off x="6817422" y="2619375"/>
            <a:ext cx="1203162" cy="1050925"/>
            <a:chOff x="0" y="0"/>
            <a:chExt cx="1203960" cy="1051560"/>
          </a:xfrm>
        </p:grpSpPr>
        <p:sp>
          <p:nvSpPr>
            <p:cNvPr id="13" name="六边形 1"/>
            <p:cNvSpPr>
              <a:spLocks noChangeArrowheads="1"/>
            </p:cNvSpPr>
            <p:nvPr/>
          </p:nvSpPr>
          <p:spPr bwMode="auto">
            <a:xfrm>
              <a:off x="0" y="0"/>
              <a:ext cx="1203960" cy="1051560"/>
            </a:xfrm>
            <a:prstGeom prst="hexagon">
              <a:avLst>
                <a:gd name="adj" fmla="val 24998"/>
                <a:gd name="vf" fmla="val 115470"/>
              </a:avLst>
            </a:prstGeom>
            <a:solidFill>
              <a:srgbClr val="C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b="1">
                <a:solidFill>
                  <a:schemeClr val="bg1"/>
                </a:solidFill>
                <a:latin typeface="+mj-lt"/>
                <a:ea typeface="方正兰亭黑_GBK" pitchFamily="2" charset="-122"/>
                <a:sym typeface="Arial" panose="020B0604020202020204" pitchFamily="34" charset="0"/>
              </a:endParaRPr>
            </a:p>
          </p:txBody>
        </p:sp>
        <p:sp>
          <p:nvSpPr>
            <p:cNvPr id="14" name="文本框 43"/>
            <p:cNvSpPr>
              <a:spLocks noChangeArrowheads="1"/>
            </p:cNvSpPr>
            <p:nvPr/>
          </p:nvSpPr>
          <p:spPr bwMode="auto">
            <a:xfrm>
              <a:off x="181503" y="171837"/>
              <a:ext cx="820724" cy="70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dirty="0">
                  <a:solidFill>
                    <a:schemeClr val="bg1"/>
                  </a:solidFill>
                  <a:latin typeface="+mj-lt"/>
                  <a:ea typeface="方正兰亭黑_GBK" pitchFamily="2" charset="-122"/>
                  <a:sym typeface="Arial" panose="020B0604020202020204" pitchFamily="34" charset="0"/>
                </a:rPr>
                <a:t>02</a:t>
              </a:r>
              <a:endParaRPr lang="zh-CN" altLang="en-US" sz="4000" b="1" baseline="-3000" dirty="0">
                <a:solidFill>
                  <a:schemeClr val="bg1"/>
                </a:solidFill>
                <a:latin typeface="+mj-lt"/>
                <a:ea typeface="方正兰亭黑_GBK" pitchFamily="2" charset="-122"/>
                <a:sym typeface="Arial" panose="020B0604020202020204" pitchFamily="34" charset="0"/>
              </a:endParaRPr>
            </a:p>
          </p:txBody>
        </p:sp>
      </p:grpSp>
      <p:grpSp>
        <p:nvGrpSpPr>
          <p:cNvPr id="15" name="组合 10"/>
          <p:cNvGrpSpPr/>
          <p:nvPr/>
        </p:nvGrpSpPr>
        <p:grpSpPr bwMode="auto">
          <a:xfrm>
            <a:off x="5499974" y="1860552"/>
            <a:ext cx="1204751" cy="1050925"/>
            <a:chOff x="0" y="0"/>
            <a:chExt cx="1203960" cy="1051560"/>
          </a:xfrm>
        </p:grpSpPr>
        <p:sp>
          <p:nvSpPr>
            <p:cNvPr id="16" name="六边形 7"/>
            <p:cNvSpPr>
              <a:spLocks noChangeArrowheads="1"/>
            </p:cNvSpPr>
            <p:nvPr/>
          </p:nvSpPr>
          <p:spPr bwMode="auto">
            <a:xfrm>
              <a:off x="0" y="0"/>
              <a:ext cx="1203960" cy="1051560"/>
            </a:xfrm>
            <a:prstGeom prst="hexagon">
              <a:avLst>
                <a:gd name="adj" fmla="val 24998"/>
                <a:gd name="vf" fmla="val 115470"/>
              </a:avLst>
            </a:prstGeom>
            <a:solidFill>
              <a:srgbClr val="C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b="1">
                <a:solidFill>
                  <a:schemeClr val="bg1"/>
                </a:solidFill>
                <a:latin typeface="+mj-lt"/>
                <a:ea typeface="方正兰亭黑_GBK" pitchFamily="2" charset="-122"/>
                <a:sym typeface="Arial" panose="020B0604020202020204" pitchFamily="34" charset="0"/>
              </a:endParaRPr>
            </a:p>
          </p:txBody>
        </p:sp>
        <p:sp>
          <p:nvSpPr>
            <p:cNvPr id="17" name="文本框 44"/>
            <p:cNvSpPr>
              <a:spLocks noChangeArrowheads="1"/>
            </p:cNvSpPr>
            <p:nvPr/>
          </p:nvSpPr>
          <p:spPr bwMode="auto">
            <a:xfrm>
              <a:off x="160817" y="110282"/>
              <a:ext cx="882327" cy="83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4000" b="1" dirty="0">
                  <a:solidFill>
                    <a:schemeClr val="bg1"/>
                  </a:solidFill>
                  <a:latin typeface="+mj-lt"/>
                  <a:ea typeface="方正兰亭黑_GBK" pitchFamily="2" charset="-122"/>
                  <a:sym typeface="Arial" panose="020B0604020202020204" pitchFamily="34" charset="0"/>
                </a:rPr>
                <a:t>01</a:t>
              </a:r>
              <a:endParaRPr lang="zh-CN" altLang="en-US" sz="4000" b="1" baseline="-3000" dirty="0">
                <a:solidFill>
                  <a:schemeClr val="bg1"/>
                </a:solidFill>
                <a:latin typeface="+mj-lt"/>
                <a:ea typeface="方正兰亭黑_GBK" pitchFamily="2" charset="-122"/>
                <a:sym typeface="Arial" panose="020B0604020202020204" pitchFamily="34" charset="0"/>
              </a:endParaRPr>
            </a:p>
          </p:txBody>
        </p:sp>
      </p:grpSp>
      <p:grpSp>
        <p:nvGrpSpPr>
          <p:cNvPr id="18" name="组合 18"/>
          <p:cNvGrpSpPr/>
          <p:nvPr/>
        </p:nvGrpSpPr>
        <p:grpSpPr bwMode="auto">
          <a:xfrm>
            <a:off x="6801550" y="3975102"/>
            <a:ext cx="1203162" cy="1050925"/>
            <a:chOff x="0" y="0"/>
            <a:chExt cx="1203960" cy="1051560"/>
          </a:xfrm>
        </p:grpSpPr>
        <p:sp>
          <p:nvSpPr>
            <p:cNvPr id="19" name="六边形 5"/>
            <p:cNvSpPr>
              <a:spLocks noChangeArrowheads="1"/>
            </p:cNvSpPr>
            <p:nvPr/>
          </p:nvSpPr>
          <p:spPr bwMode="auto">
            <a:xfrm>
              <a:off x="0" y="0"/>
              <a:ext cx="1203960" cy="1051560"/>
            </a:xfrm>
            <a:prstGeom prst="hexagon">
              <a:avLst>
                <a:gd name="adj" fmla="val 24998"/>
                <a:gd name="vf" fmla="val 115470"/>
              </a:avLst>
            </a:prstGeom>
            <a:solidFill>
              <a:srgbClr val="C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b="1">
                <a:solidFill>
                  <a:schemeClr val="bg1"/>
                </a:solidFill>
                <a:latin typeface="+mj-lt"/>
                <a:ea typeface="方正兰亭黑_GBK" pitchFamily="2" charset="-122"/>
                <a:sym typeface="Arial" panose="020B0604020202020204" pitchFamily="34" charset="0"/>
              </a:endParaRPr>
            </a:p>
          </p:txBody>
        </p:sp>
        <p:sp>
          <p:nvSpPr>
            <p:cNvPr id="20" name="文本框 45"/>
            <p:cNvSpPr>
              <a:spLocks noChangeArrowheads="1"/>
            </p:cNvSpPr>
            <p:nvPr/>
          </p:nvSpPr>
          <p:spPr bwMode="auto">
            <a:xfrm>
              <a:off x="138875" y="110282"/>
              <a:ext cx="926211" cy="83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4000" b="1">
                  <a:solidFill>
                    <a:schemeClr val="bg1"/>
                  </a:solidFill>
                  <a:latin typeface="+mj-lt"/>
                  <a:ea typeface="方正兰亭黑_GBK" pitchFamily="2" charset="-122"/>
                  <a:sym typeface="Arial" panose="020B0604020202020204" pitchFamily="34" charset="0"/>
                </a:rPr>
                <a:t>03</a:t>
              </a:r>
              <a:endParaRPr lang="zh-CN" altLang="en-US" sz="4000" b="1" baseline="-3000">
                <a:solidFill>
                  <a:schemeClr val="bg1"/>
                </a:solidFill>
                <a:latin typeface="+mj-lt"/>
                <a:ea typeface="方正兰亭黑_GBK" pitchFamily="2" charset="-122"/>
                <a:sym typeface="Arial" panose="020B0604020202020204" pitchFamily="34" charset="0"/>
              </a:endParaRPr>
            </a:p>
          </p:txBody>
        </p:sp>
      </p:grpSp>
      <p:grpSp>
        <p:nvGrpSpPr>
          <p:cNvPr id="21" name="组合 41"/>
          <p:cNvGrpSpPr/>
          <p:nvPr/>
        </p:nvGrpSpPr>
        <p:grpSpPr bwMode="auto">
          <a:xfrm>
            <a:off x="4195226" y="3976689"/>
            <a:ext cx="1203162" cy="1050925"/>
            <a:chOff x="0" y="0"/>
            <a:chExt cx="1203960" cy="1051560"/>
          </a:xfrm>
        </p:grpSpPr>
        <p:sp>
          <p:nvSpPr>
            <p:cNvPr id="22" name="六边形 4"/>
            <p:cNvSpPr>
              <a:spLocks noChangeArrowheads="1"/>
            </p:cNvSpPr>
            <p:nvPr/>
          </p:nvSpPr>
          <p:spPr bwMode="auto">
            <a:xfrm>
              <a:off x="0" y="0"/>
              <a:ext cx="1203960" cy="1051560"/>
            </a:xfrm>
            <a:prstGeom prst="hexagon">
              <a:avLst>
                <a:gd name="adj" fmla="val 24998"/>
                <a:gd name="vf" fmla="val 115470"/>
              </a:avLst>
            </a:prstGeom>
            <a:solidFill>
              <a:srgbClr val="C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b="1">
                <a:solidFill>
                  <a:schemeClr val="bg1"/>
                </a:solidFill>
                <a:latin typeface="+mj-lt"/>
                <a:ea typeface="方正兰亭黑_GBK" pitchFamily="2" charset="-122"/>
                <a:sym typeface="Arial" panose="020B0604020202020204" pitchFamily="34" charset="0"/>
              </a:endParaRPr>
            </a:p>
          </p:txBody>
        </p:sp>
        <p:sp>
          <p:nvSpPr>
            <p:cNvPr id="23" name="文本框 46"/>
            <p:cNvSpPr>
              <a:spLocks noChangeArrowheads="1"/>
            </p:cNvSpPr>
            <p:nvPr/>
          </p:nvSpPr>
          <p:spPr bwMode="auto">
            <a:xfrm>
              <a:off x="191617" y="110282"/>
              <a:ext cx="820726" cy="83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4000" b="1" dirty="0">
                  <a:solidFill>
                    <a:schemeClr val="bg1"/>
                  </a:solidFill>
                  <a:latin typeface="+mj-lt"/>
                  <a:ea typeface="方正兰亭黑_GBK" pitchFamily="2" charset="-122"/>
                  <a:sym typeface="Arial" panose="020B0604020202020204" pitchFamily="34" charset="0"/>
                </a:rPr>
                <a:t>05</a:t>
              </a:r>
              <a:endParaRPr lang="zh-CN" altLang="en-US" sz="4000" b="1" baseline="-3000" dirty="0">
                <a:solidFill>
                  <a:schemeClr val="bg1"/>
                </a:solidFill>
                <a:latin typeface="+mj-lt"/>
                <a:ea typeface="方正兰亭黑_GBK" pitchFamily="2" charset="-122"/>
                <a:sym typeface="Arial" panose="020B0604020202020204" pitchFamily="34" charset="0"/>
              </a:endParaRPr>
            </a:p>
          </p:txBody>
        </p:sp>
      </p:grpSp>
      <p:grpSp>
        <p:nvGrpSpPr>
          <p:cNvPr id="24" name="组合 22"/>
          <p:cNvGrpSpPr/>
          <p:nvPr/>
        </p:nvGrpSpPr>
        <p:grpSpPr bwMode="auto">
          <a:xfrm>
            <a:off x="4180941" y="2619375"/>
            <a:ext cx="1204749" cy="1050925"/>
            <a:chOff x="0" y="0"/>
            <a:chExt cx="1203960" cy="1051560"/>
          </a:xfrm>
        </p:grpSpPr>
        <p:sp>
          <p:nvSpPr>
            <p:cNvPr id="25" name="六边形 3"/>
            <p:cNvSpPr>
              <a:spLocks noChangeArrowheads="1"/>
            </p:cNvSpPr>
            <p:nvPr/>
          </p:nvSpPr>
          <p:spPr bwMode="auto">
            <a:xfrm>
              <a:off x="0" y="0"/>
              <a:ext cx="1203960" cy="1051560"/>
            </a:xfrm>
            <a:prstGeom prst="hexagon">
              <a:avLst>
                <a:gd name="adj" fmla="val 24998"/>
                <a:gd name="vf" fmla="val 115470"/>
              </a:avLst>
            </a:prstGeom>
            <a:solidFill>
              <a:srgbClr val="C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b="1">
                <a:solidFill>
                  <a:schemeClr val="bg1"/>
                </a:solidFill>
                <a:latin typeface="+mj-lt"/>
                <a:ea typeface="方正兰亭黑_GBK" pitchFamily="2" charset="-122"/>
                <a:sym typeface="Arial" panose="020B0604020202020204" pitchFamily="34" charset="0"/>
              </a:endParaRPr>
            </a:p>
          </p:txBody>
        </p:sp>
        <p:sp>
          <p:nvSpPr>
            <p:cNvPr id="26" name="文本框 47"/>
            <p:cNvSpPr>
              <a:spLocks noChangeArrowheads="1"/>
            </p:cNvSpPr>
            <p:nvPr/>
          </p:nvSpPr>
          <p:spPr bwMode="auto">
            <a:xfrm>
              <a:off x="181504" y="171837"/>
              <a:ext cx="820724" cy="70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a:solidFill>
                    <a:schemeClr val="bg1"/>
                  </a:solidFill>
                  <a:latin typeface="+mj-lt"/>
                  <a:ea typeface="方正兰亭黑_GBK" pitchFamily="2" charset="-122"/>
                  <a:sym typeface="Arial" panose="020B0604020202020204" pitchFamily="34" charset="0"/>
                </a:rPr>
                <a:t>06</a:t>
              </a:r>
              <a:endParaRPr lang="zh-CN" altLang="en-US" sz="4000" b="1" baseline="-3000">
                <a:solidFill>
                  <a:schemeClr val="bg1"/>
                </a:solidFill>
                <a:latin typeface="+mj-lt"/>
                <a:ea typeface="方正兰亭黑_GBK" pitchFamily="2" charset="-122"/>
                <a:sym typeface="Arial" panose="020B0604020202020204" pitchFamily="34" charset="0"/>
              </a:endParaRPr>
            </a:p>
          </p:txBody>
        </p:sp>
      </p:grpSp>
      <p:grpSp>
        <p:nvGrpSpPr>
          <p:cNvPr id="27" name="组合 66"/>
          <p:cNvGrpSpPr/>
          <p:nvPr/>
        </p:nvGrpSpPr>
        <p:grpSpPr bwMode="auto">
          <a:xfrm>
            <a:off x="5499974" y="4679951"/>
            <a:ext cx="1204751" cy="1052513"/>
            <a:chOff x="0" y="0"/>
            <a:chExt cx="1203960" cy="1051560"/>
          </a:xfrm>
        </p:grpSpPr>
        <p:sp>
          <p:nvSpPr>
            <p:cNvPr id="28" name="六边形 8"/>
            <p:cNvSpPr>
              <a:spLocks noChangeArrowheads="1"/>
            </p:cNvSpPr>
            <p:nvPr/>
          </p:nvSpPr>
          <p:spPr bwMode="auto">
            <a:xfrm>
              <a:off x="0" y="0"/>
              <a:ext cx="1203960" cy="1051560"/>
            </a:xfrm>
            <a:prstGeom prst="hexagon">
              <a:avLst>
                <a:gd name="adj" fmla="val 24998"/>
                <a:gd name="vf" fmla="val 115470"/>
              </a:avLst>
            </a:prstGeom>
            <a:solidFill>
              <a:srgbClr val="C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b="1">
                <a:solidFill>
                  <a:schemeClr val="bg1"/>
                </a:solidFill>
                <a:latin typeface="+mj-lt"/>
                <a:ea typeface="方正兰亭黑_GBK" pitchFamily="2" charset="-122"/>
                <a:sym typeface="Arial" panose="020B0604020202020204" pitchFamily="34" charset="0"/>
              </a:endParaRPr>
            </a:p>
          </p:txBody>
        </p:sp>
        <p:sp>
          <p:nvSpPr>
            <p:cNvPr id="29" name="文本框 48"/>
            <p:cNvSpPr>
              <a:spLocks noChangeArrowheads="1"/>
            </p:cNvSpPr>
            <p:nvPr/>
          </p:nvSpPr>
          <p:spPr bwMode="auto">
            <a:xfrm>
              <a:off x="167429" y="171837"/>
              <a:ext cx="820723" cy="70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4000" b="1">
                  <a:solidFill>
                    <a:schemeClr val="bg1"/>
                  </a:solidFill>
                  <a:latin typeface="+mj-lt"/>
                  <a:ea typeface="方正兰亭黑_GBK" pitchFamily="2" charset="-122"/>
                  <a:sym typeface="Arial" panose="020B0604020202020204" pitchFamily="34" charset="0"/>
                </a:rPr>
                <a:t>04</a:t>
              </a:r>
              <a:endParaRPr lang="zh-CN" altLang="en-US" sz="4000" b="1" baseline="-3000">
                <a:solidFill>
                  <a:schemeClr val="bg1"/>
                </a:solidFill>
                <a:latin typeface="+mj-lt"/>
                <a:ea typeface="方正兰亭黑_GBK" pitchFamily="2" charset="-122"/>
                <a:sym typeface="Arial" panose="020B0604020202020204" pitchFamily="34" charset="0"/>
              </a:endParaRPr>
            </a:p>
          </p:txBody>
        </p:sp>
      </p:grpSp>
      <p:grpSp>
        <p:nvGrpSpPr>
          <p:cNvPr id="30" name="组合 2"/>
          <p:cNvGrpSpPr/>
          <p:nvPr/>
        </p:nvGrpSpPr>
        <p:grpSpPr bwMode="auto">
          <a:xfrm>
            <a:off x="5158709" y="3006725"/>
            <a:ext cx="1887283" cy="1592263"/>
            <a:chOff x="0" y="0"/>
            <a:chExt cx="1887055" cy="1592580"/>
          </a:xfrm>
        </p:grpSpPr>
        <p:sp>
          <p:nvSpPr>
            <p:cNvPr id="31" name="六边形 6"/>
            <p:cNvSpPr>
              <a:spLocks noChangeArrowheads="1"/>
            </p:cNvSpPr>
            <p:nvPr/>
          </p:nvSpPr>
          <p:spPr bwMode="auto">
            <a:xfrm>
              <a:off x="0" y="0"/>
              <a:ext cx="1887055" cy="1592580"/>
            </a:xfrm>
            <a:prstGeom prst="hexagon">
              <a:avLst>
                <a:gd name="adj" fmla="val 24998"/>
                <a:gd name="vf" fmla="val 115470"/>
              </a:avLst>
            </a:prstGeom>
            <a:solidFill>
              <a:srgbClr val="C00000"/>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b="1">
                <a:ea typeface="方正兰亭黑_GBK" pitchFamily="2" charset="-122"/>
                <a:sym typeface="Arial" panose="020B0604020202020204" pitchFamily="34" charset="0"/>
              </a:endParaRPr>
            </a:p>
          </p:txBody>
        </p:sp>
        <p:grpSp>
          <p:nvGrpSpPr>
            <p:cNvPr id="32" name="组合 49"/>
            <p:cNvGrpSpPr/>
            <p:nvPr/>
          </p:nvGrpSpPr>
          <p:grpSpPr bwMode="auto">
            <a:xfrm>
              <a:off x="445971" y="443715"/>
              <a:ext cx="966085" cy="648000"/>
              <a:chOff x="0" y="0"/>
              <a:chExt cx="935038" cy="568325"/>
            </a:xfrm>
          </p:grpSpPr>
          <p:sp>
            <p:nvSpPr>
              <p:cNvPr id="33" name="Freeform 8"/>
              <p:cNvSpPr>
                <a:spLocks noChangeArrowheads="1"/>
              </p:cNvSpPr>
              <p:nvPr/>
            </p:nvSpPr>
            <p:spPr bwMode="auto">
              <a:xfrm>
                <a:off x="87313" y="485775"/>
                <a:ext cx="112713" cy="82550"/>
              </a:xfrm>
              <a:custGeom>
                <a:avLst/>
                <a:gdLst>
                  <a:gd name="T0" fmla="*/ 112713 w 30"/>
                  <a:gd name="T1" fmla="*/ 71293 h 22"/>
                  <a:gd name="T2" fmla="*/ 112713 w 30"/>
                  <a:gd name="T3" fmla="*/ 0 h 22"/>
                  <a:gd name="T4" fmla="*/ 3757 w 30"/>
                  <a:gd name="T5" fmla="*/ 82550 h 22"/>
                  <a:gd name="T6" fmla="*/ 101442 w 30"/>
                  <a:gd name="T7" fmla="*/ 82550 h 22"/>
                  <a:gd name="T8" fmla="*/ 112713 w 30"/>
                  <a:gd name="T9" fmla="*/ 71293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30" y="19"/>
                    </a:moveTo>
                    <a:cubicBezTo>
                      <a:pt x="30" y="0"/>
                      <a:pt x="30" y="0"/>
                      <a:pt x="30" y="0"/>
                    </a:cubicBezTo>
                    <a:cubicBezTo>
                      <a:pt x="30" y="0"/>
                      <a:pt x="0" y="22"/>
                      <a:pt x="1" y="22"/>
                    </a:cubicBezTo>
                    <a:cubicBezTo>
                      <a:pt x="27" y="22"/>
                      <a:pt x="27" y="22"/>
                      <a:pt x="27" y="22"/>
                    </a:cubicBezTo>
                    <a:cubicBezTo>
                      <a:pt x="29" y="22"/>
                      <a:pt x="30" y="21"/>
                      <a:pt x="30" y="19"/>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62510" tIns="81255" rIns="162510" bIns="81255"/>
              <a:lstStyle/>
              <a:p>
                <a:endParaRPr lang="zh-CN" altLang="en-US" b="1"/>
              </a:p>
            </p:txBody>
          </p:sp>
          <p:sp>
            <p:nvSpPr>
              <p:cNvPr id="34" name="Freeform 9"/>
              <p:cNvSpPr>
                <a:spLocks noChangeArrowheads="1"/>
              </p:cNvSpPr>
              <p:nvPr/>
            </p:nvSpPr>
            <p:spPr bwMode="auto">
              <a:xfrm>
                <a:off x="235744" y="368300"/>
                <a:ext cx="120650" cy="200025"/>
              </a:xfrm>
              <a:custGeom>
                <a:avLst/>
                <a:gdLst>
                  <a:gd name="T0" fmla="*/ 109339 w 32"/>
                  <a:gd name="T1" fmla="*/ 200025 h 53"/>
                  <a:gd name="T2" fmla="*/ 120650 w 32"/>
                  <a:gd name="T3" fmla="*/ 188703 h 53"/>
                  <a:gd name="T4" fmla="*/ 120650 w 32"/>
                  <a:gd name="T5" fmla="*/ 0 h 53"/>
                  <a:gd name="T6" fmla="*/ 0 w 32"/>
                  <a:gd name="T7" fmla="*/ 86803 h 53"/>
                  <a:gd name="T8" fmla="*/ 0 w 32"/>
                  <a:gd name="T9" fmla="*/ 90577 h 53"/>
                  <a:gd name="T10" fmla="*/ 0 w 32"/>
                  <a:gd name="T11" fmla="*/ 188703 h 53"/>
                  <a:gd name="T12" fmla="*/ 7541 w 32"/>
                  <a:gd name="T13" fmla="*/ 200025 h 53"/>
                  <a:gd name="T14" fmla="*/ 109339 w 32"/>
                  <a:gd name="T15" fmla="*/ 200025 h 53"/>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53"/>
                  <a:gd name="T26" fmla="*/ 32 w 32"/>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53">
                    <a:moveTo>
                      <a:pt x="29" y="53"/>
                    </a:moveTo>
                    <a:cubicBezTo>
                      <a:pt x="30" y="53"/>
                      <a:pt x="32" y="52"/>
                      <a:pt x="32" y="50"/>
                    </a:cubicBezTo>
                    <a:cubicBezTo>
                      <a:pt x="32" y="0"/>
                      <a:pt x="32" y="0"/>
                      <a:pt x="32" y="0"/>
                    </a:cubicBezTo>
                    <a:cubicBezTo>
                      <a:pt x="0" y="23"/>
                      <a:pt x="0" y="23"/>
                      <a:pt x="0" y="23"/>
                    </a:cubicBezTo>
                    <a:cubicBezTo>
                      <a:pt x="0" y="24"/>
                      <a:pt x="0" y="24"/>
                      <a:pt x="0" y="24"/>
                    </a:cubicBezTo>
                    <a:cubicBezTo>
                      <a:pt x="0" y="50"/>
                      <a:pt x="0" y="50"/>
                      <a:pt x="0" y="50"/>
                    </a:cubicBezTo>
                    <a:cubicBezTo>
                      <a:pt x="0" y="52"/>
                      <a:pt x="1" y="53"/>
                      <a:pt x="2" y="53"/>
                    </a:cubicBezTo>
                    <a:lnTo>
                      <a:pt x="29" y="5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62510" tIns="81255" rIns="162510" bIns="81255"/>
              <a:lstStyle/>
              <a:p>
                <a:endParaRPr lang="zh-CN" altLang="en-US" b="1"/>
              </a:p>
            </p:txBody>
          </p:sp>
          <p:sp>
            <p:nvSpPr>
              <p:cNvPr id="35" name="Freeform 10"/>
              <p:cNvSpPr>
                <a:spLocks noChangeArrowheads="1"/>
              </p:cNvSpPr>
              <p:nvPr/>
            </p:nvSpPr>
            <p:spPr bwMode="auto">
              <a:xfrm>
                <a:off x="392112" y="274637"/>
                <a:ext cx="120650" cy="293688"/>
              </a:xfrm>
              <a:custGeom>
                <a:avLst/>
                <a:gdLst>
                  <a:gd name="T0" fmla="*/ 109339 w 32"/>
                  <a:gd name="T1" fmla="*/ 293688 h 78"/>
                  <a:gd name="T2" fmla="*/ 120650 w 32"/>
                  <a:gd name="T3" fmla="*/ 282392 h 78"/>
                  <a:gd name="T4" fmla="*/ 120650 w 32"/>
                  <a:gd name="T5" fmla="*/ 33887 h 78"/>
                  <a:gd name="T6" fmla="*/ 86717 w 32"/>
                  <a:gd name="T7" fmla="*/ 0 h 78"/>
                  <a:gd name="T8" fmla="*/ 37703 w 32"/>
                  <a:gd name="T9" fmla="*/ 37652 h 78"/>
                  <a:gd name="T10" fmla="*/ 0 w 32"/>
                  <a:gd name="T11" fmla="*/ 64009 h 78"/>
                  <a:gd name="T12" fmla="*/ 0 w 32"/>
                  <a:gd name="T13" fmla="*/ 282392 h 78"/>
                  <a:gd name="T14" fmla="*/ 11311 w 32"/>
                  <a:gd name="T15" fmla="*/ 293688 h 78"/>
                  <a:gd name="T16" fmla="*/ 109339 w 32"/>
                  <a:gd name="T17" fmla="*/ 293688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78"/>
                  <a:gd name="T29" fmla="*/ 32 w 32"/>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78">
                    <a:moveTo>
                      <a:pt x="29" y="78"/>
                    </a:moveTo>
                    <a:cubicBezTo>
                      <a:pt x="31" y="78"/>
                      <a:pt x="32" y="77"/>
                      <a:pt x="32" y="75"/>
                    </a:cubicBezTo>
                    <a:cubicBezTo>
                      <a:pt x="32" y="9"/>
                      <a:pt x="32" y="9"/>
                      <a:pt x="32" y="9"/>
                    </a:cubicBezTo>
                    <a:cubicBezTo>
                      <a:pt x="23" y="0"/>
                      <a:pt x="23" y="0"/>
                      <a:pt x="23" y="0"/>
                    </a:cubicBezTo>
                    <a:cubicBezTo>
                      <a:pt x="10" y="10"/>
                      <a:pt x="10" y="10"/>
                      <a:pt x="10" y="10"/>
                    </a:cubicBezTo>
                    <a:cubicBezTo>
                      <a:pt x="0" y="17"/>
                      <a:pt x="0" y="17"/>
                      <a:pt x="0" y="17"/>
                    </a:cubicBezTo>
                    <a:cubicBezTo>
                      <a:pt x="0" y="75"/>
                      <a:pt x="0" y="75"/>
                      <a:pt x="0" y="75"/>
                    </a:cubicBezTo>
                    <a:cubicBezTo>
                      <a:pt x="0" y="77"/>
                      <a:pt x="1" y="78"/>
                      <a:pt x="3" y="78"/>
                    </a:cubicBezTo>
                    <a:lnTo>
                      <a:pt x="29" y="7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62510" tIns="81255" rIns="162510" bIns="81255"/>
              <a:lstStyle/>
              <a:p>
                <a:endParaRPr lang="zh-CN" altLang="en-US" b="1"/>
              </a:p>
            </p:txBody>
          </p:sp>
          <p:sp>
            <p:nvSpPr>
              <p:cNvPr id="36" name="Freeform 11"/>
              <p:cNvSpPr>
                <a:spLocks noChangeArrowheads="1"/>
              </p:cNvSpPr>
              <p:nvPr/>
            </p:nvSpPr>
            <p:spPr bwMode="auto">
              <a:xfrm>
                <a:off x="548481" y="315912"/>
                <a:ext cx="120650" cy="252413"/>
              </a:xfrm>
              <a:custGeom>
                <a:avLst/>
                <a:gdLst>
                  <a:gd name="T0" fmla="*/ 113109 w 32"/>
                  <a:gd name="T1" fmla="*/ 252413 h 67"/>
                  <a:gd name="T2" fmla="*/ 120650 w 32"/>
                  <a:gd name="T3" fmla="*/ 241111 h 67"/>
                  <a:gd name="T4" fmla="*/ 120650 w 32"/>
                  <a:gd name="T5" fmla="*/ 0 h 67"/>
                  <a:gd name="T6" fmla="*/ 75406 w 32"/>
                  <a:gd name="T7" fmla="*/ 37674 h 67"/>
                  <a:gd name="T8" fmla="*/ 60325 w 32"/>
                  <a:gd name="T9" fmla="*/ 48976 h 67"/>
                  <a:gd name="T10" fmla="*/ 18852 w 32"/>
                  <a:gd name="T11" fmla="*/ 45208 h 67"/>
                  <a:gd name="T12" fmla="*/ 15081 w 32"/>
                  <a:gd name="T13" fmla="*/ 41441 h 67"/>
                  <a:gd name="T14" fmla="*/ 0 w 32"/>
                  <a:gd name="T15" fmla="*/ 26372 h 67"/>
                  <a:gd name="T16" fmla="*/ 0 w 32"/>
                  <a:gd name="T17" fmla="*/ 241111 h 67"/>
                  <a:gd name="T18" fmla="*/ 11311 w 32"/>
                  <a:gd name="T19" fmla="*/ 252413 h 67"/>
                  <a:gd name="T20" fmla="*/ 113109 w 32"/>
                  <a:gd name="T21" fmla="*/ 252413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67"/>
                  <a:gd name="T35" fmla="*/ 32 w 32"/>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67">
                    <a:moveTo>
                      <a:pt x="30" y="67"/>
                    </a:moveTo>
                    <a:cubicBezTo>
                      <a:pt x="31" y="67"/>
                      <a:pt x="32" y="66"/>
                      <a:pt x="32" y="64"/>
                    </a:cubicBezTo>
                    <a:cubicBezTo>
                      <a:pt x="32" y="0"/>
                      <a:pt x="32" y="0"/>
                      <a:pt x="32" y="0"/>
                    </a:cubicBezTo>
                    <a:cubicBezTo>
                      <a:pt x="20" y="10"/>
                      <a:pt x="20" y="10"/>
                      <a:pt x="20" y="10"/>
                    </a:cubicBezTo>
                    <a:cubicBezTo>
                      <a:pt x="16" y="13"/>
                      <a:pt x="16" y="13"/>
                      <a:pt x="16" y="13"/>
                    </a:cubicBezTo>
                    <a:cubicBezTo>
                      <a:pt x="13" y="16"/>
                      <a:pt x="8" y="15"/>
                      <a:pt x="5" y="12"/>
                    </a:cubicBezTo>
                    <a:cubicBezTo>
                      <a:pt x="4" y="11"/>
                      <a:pt x="4" y="11"/>
                      <a:pt x="4" y="11"/>
                    </a:cubicBezTo>
                    <a:cubicBezTo>
                      <a:pt x="0" y="7"/>
                      <a:pt x="0" y="7"/>
                      <a:pt x="0" y="7"/>
                    </a:cubicBezTo>
                    <a:cubicBezTo>
                      <a:pt x="0" y="64"/>
                      <a:pt x="0" y="64"/>
                      <a:pt x="0" y="64"/>
                    </a:cubicBezTo>
                    <a:cubicBezTo>
                      <a:pt x="0" y="66"/>
                      <a:pt x="2" y="67"/>
                      <a:pt x="3" y="67"/>
                    </a:cubicBezTo>
                    <a:lnTo>
                      <a:pt x="30" y="67"/>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62510" tIns="81255" rIns="162510" bIns="81255"/>
              <a:lstStyle/>
              <a:p>
                <a:endParaRPr lang="zh-CN" altLang="en-US" b="1"/>
              </a:p>
            </p:txBody>
          </p:sp>
          <p:sp>
            <p:nvSpPr>
              <p:cNvPr id="37" name="Freeform 12"/>
              <p:cNvSpPr>
                <a:spLocks noChangeArrowheads="1"/>
              </p:cNvSpPr>
              <p:nvPr/>
            </p:nvSpPr>
            <p:spPr bwMode="auto">
              <a:xfrm>
                <a:off x="704850" y="195262"/>
                <a:ext cx="120650" cy="373063"/>
              </a:xfrm>
              <a:custGeom>
                <a:avLst/>
                <a:gdLst>
                  <a:gd name="T0" fmla="*/ 109339 w 32"/>
                  <a:gd name="T1" fmla="*/ 373063 h 99"/>
                  <a:gd name="T2" fmla="*/ 120650 w 32"/>
                  <a:gd name="T3" fmla="*/ 361758 h 99"/>
                  <a:gd name="T4" fmla="*/ 120650 w 32"/>
                  <a:gd name="T5" fmla="*/ 0 h 99"/>
                  <a:gd name="T6" fmla="*/ 49014 w 32"/>
                  <a:gd name="T7" fmla="*/ 56525 h 99"/>
                  <a:gd name="T8" fmla="*/ 0 w 32"/>
                  <a:gd name="T9" fmla="*/ 94208 h 99"/>
                  <a:gd name="T10" fmla="*/ 0 w 32"/>
                  <a:gd name="T11" fmla="*/ 361758 h 99"/>
                  <a:gd name="T12" fmla="*/ 11311 w 32"/>
                  <a:gd name="T13" fmla="*/ 373063 h 99"/>
                  <a:gd name="T14" fmla="*/ 109339 w 32"/>
                  <a:gd name="T15" fmla="*/ 373063 h 99"/>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99"/>
                  <a:gd name="T26" fmla="*/ 32 w 32"/>
                  <a:gd name="T27" fmla="*/ 99 h 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99">
                    <a:moveTo>
                      <a:pt x="29" y="99"/>
                    </a:moveTo>
                    <a:cubicBezTo>
                      <a:pt x="31" y="99"/>
                      <a:pt x="32" y="98"/>
                      <a:pt x="32" y="96"/>
                    </a:cubicBezTo>
                    <a:cubicBezTo>
                      <a:pt x="32" y="0"/>
                      <a:pt x="32" y="0"/>
                      <a:pt x="32" y="0"/>
                    </a:cubicBezTo>
                    <a:cubicBezTo>
                      <a:pt x="13" y="15"/>
                      <a:pt x="13" y="15"/>
                      <a:pt x="13" y="15"/>
                    </a:cubicBezTo>
                    <a:cubicBezTo>
                      <a:pt x="0" y="25"/>
                      <a:pt x="0" y="25"/>
                      <a:pt x="0" y="25"/>
                    </a:cubicBezTo>
                    <a:cubicBezTo>
                      <a:pt x="0" y="96"/>
                      <a:pt x="0" y="96"/>
                      <a:pt x="0" y="96"/>
                    </a:cubicBezTo>
                    <a:cubicBezTo>
                      <a:pt x="0" y="98"/>
                      <a:pt x="1" y="99"/>
                      <a:pt x="3" y="99"/>
                    </a:cubicBezTo>
                    <a:lnTo>
                      <a:pt x="29" y="9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62510" tIns="81255" rIns="162510" bIns="81255"/>
              <a:lstStyle/>
              <a:p>
                <a:endParaRPr lang="zh-CN" altLang="en-US" b="1"/>
              </a:p>
            </p:txBody>
          </p:sp>
          <p:sp>
            <p:nvSpPr>
              <p:cNvPr id="38" name="Freeform 13"/>
              <p:cNvSpPr>
                <a:spLocks noChangeArrowheads="1"/>
              </p:cNvSpPr>
              <p:nvPr/>
            </p:nvSpPr>
            <p:spPr bwMode="auto">
              <a:xfrm>
                <a:off x="0" y="0"/>
                <a:ext cx="935038" cy="541338"/>
              </a:xfrm>
              <a:custGeom>
                <a:avLst/>
                <a:gdLst>
                  <a:gd name="T0" fmla="*/ 935038 w 248"/>
                  <a:gd name="T1" fmla="*/ 30074 h 144"/>
                  <a:gd name="T2" fmla="*/ 923727 w 248"/>
                  <a:gd name="T3" fmla="*/ 7519 h 144"/>
                  <a:gd name="T4" fmla="*/ 901105 w 248"/>
                  <a:gd name="T5" fmla="*/ 0 h 144"/>
                  <a:gd name="T6" fmla="*/ 867172 w 248"/>
                  <a:gd name="T7" fmla="*/ 0 h 144"/>
                  <a:gd name="T8" fmla="*/ 754063 w 248"/>
                  <a:gd name="T9" fmla="*/ 0 h 144"/>
                  <a:gd name="T10" fmla="*/ 742752 w 248"/>
                  <a:gd name="T11" fmla="*/ 3759 h 144"/>
                  <a:gd name="T12" fmla="*/ 738982 w 248"/>
                  <a:gd name="T13" fmla="*/ 3759 h 144"/>
                  <a:gd name="T14" fmla="*/ 720130 w 248"/>
                  <a:gd name="T15" fmla="*/ 30074 h 144"/>
                  <a:gd name="T16" fmla="*/ 742752 w 248"/>
                  <a:gd name="T17" fmla="*/ 60149 h 144"/>
                  <a:gd name="T18" fmla="*/ 754063 w 248"/>
                  <a:gd name="T19" fmla="*/ 63908 h 144"/>
                  <a:gd name="T20" fmla="*/ 791766 w 248"/>
                  <a:gd name="T21" fmla="*/ 63908 h 144"/>
                  <a:gd name="T22" fmla="*/ 810618 w 248"/>
                  <a:gd name="T23" fmla="*/ 63908 h 144"/>
                  <a:gd name="T24" fmla="*/ 776685 w 248"/>
                  <a:gd name="T25" fmla="*/ 90223 h 144"/>
                  <a:gd name="T26" fmla="*/ 712589 w 248"/>
                  <a:gd name="T27" fmla="*/ 146612 h 144"/>
                  <a:gd name="T28" fmla="*/ 674886 w 248"/>
                  <a:gd name="T29" fmla="*/ 176687 h 144"/>
                  <a:gd name="T30" fmla="*/ 625872 w 248"/>
                  <a:gd name="T31" fmla="*/ 214280 h 144"/>
                  <a:gd name="T32" fmla="*/ 595710 w 248"/>
                  <a:gd name="T33" fmla="*/ 236835 h 144"/>
                  <a:gd name="T34" fmla="*/ 565547 w 248"/>
                  <a:gd name="T35" fmla="*/ 206761 h 144"/>
                  <a:gd name="T36" fmla="*/ 550466 w 248"/>
                  <a:gd name="T37" fmla="*/ 195483 h 144"/>
                  <a:gd name="T38" fmla="*/ 512763 w 248"/>
                  <a:gd name="T39" fmla="*/ 157890 h 144"/>
                  <a:gd name="T40" fmla="*/ 505222 w 248"/>
                  <a:gd name="T41" fmla="*/ 150372 h 144"/>
                  <a:gd name="T42" fmla="*/ 463749 w 248"/>
                  <a:gd name="T43" fmla="*/ 146612 h 144"/>
                  <a:gd name="T44" fmla="*/ 429816 w 248"/>
                  <a:gd name="T45" fmla="*/ 172927 h 144"/>
                  <a:gd name="T46" fmla="*/ 392113 w 248"/>
                  <a:gd name="T47" fmla="*/ 203002 h 144"/>
                  <a:gd name="T48" fmla="*/ 365721 w 248"/>
                  <a:gd name="T49" fmla="*/ 218039 h 144"/>
                  <a:gd name="T50" fmla="*/ 354410 w 248"/>
                  <a:gd name="T51" fmla="*/ 229317 h 144"/>
                  <a:gd name="T52" fmla="*/ 233760 w 248"/>
                  <a:gd name="T53" fmla="*/ 319540 h 144"/>
                  <a:gd name="T54" fmla="*/ 229989 w 248"/>
                  <a:gd name="T55" fmla="*/ 323299 h 144"/>
                  <a:gd name="T56" fmla="*/ 192286 w 248"/>
                  <a:gd name="T57" fmla="*/ 349614 h 144"/>
                  <a:gd name="T58" fmla="*/ 33933 w 248"/>
                  <a:gd name="T59" fmla="*/ 466152 h 144"/>
                  <a:gd name="T60" fmla="*/ 15081 w 248"/>
                  <a:gd name="T61" fmla="*/ 481189 h 144"/>
                  <a:gd name="T62" fmla="*/ 11311 w 248"/>
                  <a:gd name="T63" fmla="*/ 526301 h 144"/>
                  <a:gd name="T64" fmla="*/ 41473 w 248"/>
                  <a:gd name="T65" fmla="*/ 537579 h 144"/>
                  <a:gd name="T66" fmla="*/ 56555 w 248"/>
                  <a:gd name="T67" fmla="*/ 533819 h 144"/>
                  <a:gd name="T68" fmla="*/ 192286 w 248"/>
                  <a:gd name="T69" fmla="*/ 428559 h 144"/>
                  <a:gd name="T70" fmla="*/ 229989 w 248"/>
                  <a:gd name="T71" fmla="*/ 402244 h 144"/>
                  <a:gd name="T72" fmla="*/ 233760 w 248"/>
                  <a:gd name="T73" fmla="*/ 402244 h 144"/>
                  <a:gd name="T74" fmla="*/ 354410 w 248"/>
                  <a:gd name="T75" fmla="*/ 308262 h 144"/>
                  <a:gd name="T76" fmla="*/ 369491 w 248"/>
                  <a:gd name="T77" fmla="*/ 300743 h 144"/>
                  <a:gd name="T78" fmla="*/ 392113 w 248"/>
                  <a:gd name="T79" fmla="*/ 281947 h 144"/>
                  <a:gd name="T80" fmla="*/ 429816 w 248"/>
                  <a:gd name="T81" fmla="*/ 251873 h 144"/>
                  <a:gd name="T82" fmla="*/ 478830 w 248"/>
                  <a:gd name="T83" fmla="*/ 214280 h 144"/>
                  <a:gd name="T84" fmla="*/ 512763 w 248"/>
                  <a:gd name="T85" fmla="*/ 248113 h 144"/>
                  <a:gd name="T86" fmla="*/ 550466 w 248"/>
                  <a:gd name="T87" fmla="*/ 285706 h 144"/>
                  <a:gd name="T88" fmla="*/ 565547 w 248"/>
                  <a:gd name="T89" fmla="*/ 296984 h 144"/>
                  <a:gd name="T90" fmla="*/ 569317 w 248"/>
                  <a:gd name="T91" fmla="*/ 304503 h 144"/>
                  <a:gd name="T92" fmla="*/ 610791 w 248"/>
                  <a:gd name="T93" fmla="*/ 308262 h 144"/>
                  <a:gd name="T94" fmla="*/ 625872 w 248"/>
                  <a:gd name="T95" fmla="*/ 296984 h 144"/>
                  <a:gd name="T96" fmla="*/ 674886 w 248"/>
                  <a:gd name="T97" fmla="*/ 259391 h 144"/>
                  <a:gd name="T98" fmla="*/ 712589 w 248"/>
                  <a:gd name="T99" fmla="*/ 229317 h 144"/>
                  <a:gd name="T100" fmla="*/ 761604 w 248"/>
                  <a:gd name="T101" fmla="*/ 191724 h 144"/>
                  <a:gd name="T102" fmla="*/ 867172 w 248"/>
                  <a:gd name="T103" fmla="*/ 101501 h 144"/>
                  <a:gd name="T104" fmla="*/ 870943 w 248"/>
                  <a:gd name="T105" fmla="*/ 97742 h 144"/>
                  <a:gd name="T106" fmla="*/ 870943 w 248"/>
                  <a:gd name="T107" fmla="*/ 172927 h 144"/>
                  <a:gd name="T108" fmla="*/ 901105 w 248"/>
                  <a:gd name="T109" fmla="*/ 203002 h 144"/>
                  <a:gd name="T110" fmla="*/ 935038 w 248"/>
                  <a:gd name="T111" fmla="*/ 172927 h 144"/>
                  <a:gd name="T112" fmla="*/ 935038 w 248"/>
                  <a:gd name="T113" fmla="*/ 30074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8"/>
                  <a:gd name="T172" fmla="*/ 0 h 144"/>
                  <a:gd name="T173" fmla="*/ 248 w 248"/>
                  <a:gd name="T174" fmla="*/ 144 h 1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8" h="144">
                    <a:moveTo>
                      <a:pt x="248" y="8"/>
                    </a:moveTo>
                    <a:cubicBezTo>
                      <a:pt x="248" y="6"/>
                      <a:pt x="247" y="4"/>
                      <a:pt x="245" y="2"/>
                    </a:cubicBezTo>
                    <a:cubicBezTo>
                      <a:pt x="243" y="1"/>
                      <a:pt x="241" y="0"/>
                      <a:pt x="239" y="0"/>
                    </a:cubicBezTo>
                    <a:cubicBezTo>
                      <a:pt x="230" y="0"/>
                      <a:pt x="230" y="0"/>
                      <a:pt x="230" y="0"/>
                    </a:cubicBezTo>
                    <a:cubicBezTo>
                      <a:pt x="200" y="0"/>
                      <a:pt x="200" y="0"/>
                      <a:pt x="200" y="0"/>
                    </a:cubicBezTo>
                    <a:cubicBezTo>
                      <a:pt x="199" y="0"/>
                      <a:pt x="198" y="0"/>
                      <a:pt x="197" y="1"/>
                    </a:cubicBezTo>
                    <a:cubicBezTo>
                      <a:pt x="197" y="1"/>
                      <a:pt x="196" y="1"/>
                      <a:pt x="196" y="1"/>
                    </a:cubicBezTo>
                    <a:cubicBezTo>
                      <a:pt x="193" y="2"/>
                      <a:pt x="191" y="5"/>
                      <a:pt x="191" y="8"/>
                    </a:cubicBezTo>
                    <a:cubicBezTo>
                      <a:pt x="191" y="12"/>
                      <a:pt x="194" y="15"/>
                      <a:pt x="197" y="16"/>
                    </a:cubicBezTo>
                    <a:cubicBezTo>
                      <a:pt x="198" y="17"/>
                      <a:pt x="199" y="17"/>
                      <a:pt x="200" y="17"/>
                    </a:cubicBezTo>
                    <a:cubicBezTo>
                      <a:pt x="210" y="17"/>
                      <a:pt x="210" y="17"/>
                      <a:pt x="210" y="17"/>
                    </a:cubicBezTo>
                    <a:cubicBezTo>
                      <a:pt x="215" y="17"/>
                      <a:pt x="215" y="17"/>
                      <a:pt x="215" y="17"/>
                    </a:cubicBezTo>
                    <a:cubicBezTo>
                      <a:pt x="206" y="24"/>
                      <a:pt x="206" y="24"/>
                      <a:pt x="206" y="24"/>
                    </a:cubicBezTo>
                    <a:cubicBezTo>
                      <a:pt x="189" y="39"/>
                      <a:pt x="189" y="39"/>
                      <a:pt x="189" y="39"/>
                    </a:cubicBezTo>
                    <a:cubicBezTo>
                      <a:pt x="179" y="47"/>
                      <a:pt x="179" y="47"/>
                      <a:pt x="179" y="47"/>
                    </a:cubicBezTo>
                    <a:cubicBezTo>
                      <a:pt x="166" y="57"/>
                      <a:pt x="166" y="57"/>
                      <a:pt x="166" y="57"/>
                    </a:cubicBezTo>
                    <a:cubicBezTo>
                      <a:pt x="158" y="63"/>
                      <a:pt x="158" y="63"/>
                      <a:pt x="158" y="63"/>
                    </a:cubicBezTo>
                    <a:cubicBezTo>
                      <a:pt x="150" y="55"/>
                      <a:pt x="150" y="55"/>
                      <a:pt x="150" y="55"/>
                    </a:cubicBezTo>
                    <a:cubicBezTo>
                      <a:pt x="146" y="52"/>
                      <a:pt x="146" y="52"/>
                      <a:pt x="146" y="52"/>
                    </a:cubicBezTo>
                    <a:cubicBezTo>
                      <a:pt x="136" y="42"/>
                      <a:pt x="136" y="42"/>
                      <a:pt x="136" y="42"/>
                    </a:cubicBezTo>
                    <a:cubicBezTo>
                      <a:pt x="134" y="40"/>
                      <a:pt x="134" y="40"/>
                      <a:pt x="134" y="40"/>
                    </a:cubicBezTo>
                    <a:cubicBezTo>
                      <a:pt x="131" y="37"/>
                      <a:pt x="127" y="36"/>
                      <a:pt x="123" y="39"/>
                    </a:cubicBezTo>
                    <a:cubicBezTo>
                      <a:pt x="114" y="46"/>
                      <a:pt x="114" y="46"/>
                      <a:pt x="114" y="46"/>
                    </a:cubicBezTo>
                    <a:cubicBezTo>
                      <a:pt x="104" y="54"/>
                      <a:pt x="104" y="54"/>
                      <a:pt x="104" y="54"/>
                    </a:cubicBezTo>
                    <a:cubicBezTo>
                      <a:pt x="97" y="58"/>
                      <a:pt x="97" y="58"/>
                      <a:pt x="97" y="58"/>
                    </a:cubicBezTo>
                    <a:cubicBezTo>
                      <a:pt x="94" y="61"/>
                      <a:pt x="94" y="61"/>
                      <a:pt x="94" y="61"/>
                    </a:cubicBezTo>
                    <a:cubicBezTo>
                      <a:pt x="62" y="85"/>
                      <a:pt x="62" y="85"/>
                      <a:pt x="62" y="85"/>
                    </a:cubicBezTo>
                    <a:cubicBezTo>
                      <a:pt x="61" y="86"/>
                      <a:pt x="61" y="86"/>
                      <a:pt x="61" y="86"/>
                    </a:cubicBezTo>
                    <a:cubicBezTo>
                      <a:pt x="51" y="93"/>
                      <a:pt x="51" y="93"/>
                      <a:pt x="51" y="93"/>
                    </a:cubicBezTo>
                    <a:cubicBezTo>
                      <a:pt x="9" y="124"/>
                      <a:pt x="9" y="124"/>
                      <a:pt x="9" y="124"/>
                    </a:cubicBezTo>
                    <a:cubicBezTo>
                      <a:pt x="4" y="128"/>
                      <a:pt x="4" y="128"/>
                      <a:pt x="4" y="128"/>
                    </a:cubicBezTo>
                    <a:cubicBezTo>
                      <a:pt x="1" y="131"/>
                      <a:pt x="0" y="136"/>
                      <a:pt x="3" y="140"/>
                    </a:cubicBezTo>
                    <a:cubicBezTo>
                      <a:pt x="5" y="143"/>
                      <a:pt x="8" y="144"/>
                      <a:pt x="11" y="143"/>
                    </a:cubicBezTo>
                    <a:cubicBezTo>
                      <a:pt x="12" y="143"/>
                      <a:pt x="14" y="143"/>
                      <a:pt x="15" y="142"/>
                    </a:cubicBezTo>
                    <a:cubicBezTo>
                      <a:pt x="51" y="114"/>
                      <a:pt x="51" y="114"/>
                      <a:pt x="51" y="114"/>
                    </a:cubicBezTo>
                    <a:cubicBezTo>
                      <a:pt x="61" y="107"/>
                      <a:pt x="61" y="107"/>
                      <a:pt x="61" y="107"/>
                    </a:cubicBezTo>
                    <a:cubicBezTo>
                      <a:pt x="62" y="107"/>
                      <a:pt x="62" y="107"/>
                      <a:pt x="62" y="107"/>
                    </a:cubicBezTo>
                    <a:cubicBezTo>
                      <a:pt x="94" y="82"/>
                      <a:pt x="94" y="82"/>
                      <a:pt x="94" y="82"/>
                    </a:cubicBezTo>
                    <a:cubicBezTo>
                      <a:pt x="98" y="80"/>
                      <a:pt x="98" y="80"/>
                      <a:pt x="98" y="80"/>
                    </a:cubicBezTo>
                    <a:cubicBezTo>
                      <a:pt x="104" y="75"/>
                      <a:pt x="104" y="75"/>
                      <a:pt x="104" y="75"/>
                    </a:cubicBezTo>
                    <a:cubicBezTo>
                      <a:pt x="114" y="67"/>
                      <a:pt x="114" y="67"/>
                      <a:pt x="114" y="67"/>
                    </a:cubicBezTo>
                    <a:cubicBezTo>
                      <a:pt x="127" y="57"/>
                      <a:pt x="127" y="57"/>
                      <a:pt x="127" y="57"/>
                    </a:cubicBezTo>
                    <a:cubicBezTo>
                      <a:pt x="136" y="66"/>
                      <a:pt x="136" y="66"/>
                      <a:pt x="136" y="66"/>
                    </a:cubicBezTo>
                    <a:cubicBezTo>
                      <a:pt x="146" y="76"/>
                      <a:pt x="146" y="76"/>
                      <a:pt x="146" y="76"/>
                    </a:cubicBezTo>
                    <a:cubicBezTo>
                      <a:pt x="150" y="79"/>
                      <a:pt x="150" y="79"/>
                      <a:pt x="150" y="79"/>
                    </a:cubicBezTo>
                    <a:cubicBezTo>
                      <a:pt x="151" y="81"/>
                      <a:pt x="151" y="81"/>
                      <a:pt x="151" y="81"/>
                    </a:cubicBezTo>
                    <a:cubicBezTo>
                      <a:pt x="154" y="84"/>
                      <a:pt x="159" y="84"/>
                      <a:pt x="162" y="82"/>
                    </a:cubicBezTo>
                    <a:cubicBezTo>
                      <a:pt x="166" y="79"/>
                      <a:pt x="166" y="79"/>
                      <a:pt x="166" y="79"/>
                    </a:cubicBezTo>
                    <a:cubicBezTo>
                      <a:pt x="179" y="69"/>
                      <a:pt x="179" y="69"/>
                      <a:pt x="179" y="69"/>
                    </a:cubicBezTo>
                    <a:cubicBezTo>
                      <a:pt x="189" y="61"/>
                      <a:pt x="189" y="61"/>
                      <a:pt x="189" y="61"/>
                    </a:cubicBezTo>
                    <a:cubicBezTo>
                      <a:pt x="202" y="51"/>
                      <a:pt x="202" y="51"/>
                      <a:pt x="202" y="51"/>
                    </a:cubicBezTo>
                    <a:cubicBezTo>
                      <a:pt x="230" y="27"/>
                      <a:pt x="230" y="27"/>
                      <a:pt x="230" y="27"/>
                    </a:cubicBezTo>
                    <a:cubicBezTo>
                      <a:pt x="231" y="26"/>
                      <a:pt x="231" y="26"/>
                      <a:pt x="231" y="26"/>
                    </a:cubicBezTo>
                    <a:cubicBezTo>
                      <a:pt x="231" y="46"/>
                      <a:pt x="231" y="46"/>
                      <a:pt x="231" y="46"/>
                    </a:cubicBezTo>
                    <a:cubicBezTo>
                      <a:pt x="231" y="50"/>
                      <a:pt x="234" y="54"/>
                      <a:pt x="239" y="54"/>
                    </a:cubicBezTo>
                    <a:cubicBezTo>
                      <a:pt x="244" y="54"/>
                      <a:pt x="248" y="50"/>
                      <a:pt x="248" y="46"/>
                    </a:cubicBezTo>
                    <a:lnTo>
                      <a:pt x="248" y="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62510" tIns="81255" rIns="162510" bIns="81255"/>
              <a:lstStyle/>
              <a:p>
                <a:endParaRPr lang="zh-CN" altLang="en-US" b="1"/>
              </a:p>
            </p:txBody>
          </p:sp>
        </p:grpSp>
      </p:grpSp>
      <p:sp>
        <p:nvSpPr>
          <p:cNvPr id="39" name="矩形 65"/>
          <p:cNvSpPr>
            <a:spLocks noChangeArrowheads="1"/>
          </p:cNvSpPr>
          <p:nvPr/>
        </p:nvSpPr>
        <p:spPr bwMode="auto">
          <a:xfrm>
            <a:off x="1266177" y="1396422"/>
            <a:ext cx="3262380"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9" rIns="91414" bIns="45709">
            <a:spAutoFit/>
          </a:bodyPr>
          <a:lstStyle/>
          <a:p>
            <a:pPr algn="r"/>
            <a:r>
              <a:rPr lang="zh-CN" altLang="en-US" sz="2000" b="1" dirty="0">
                <a:solidFill>
                  <a:srgbClr val="C00000"/>
                </a:solidFill>
                <a:latin typeface="方正兰亭黑_GBK" pitchFamily="2" charset="-122"/>
                <a:ea typeface="方正兰亭黑_GBK" pitchFamily="2" charset="-122"/>
                <a:sym typeface="方正兰亭黑_GBK" pitchFamily="2" charset="-122"/>
              </a:rPr>
              <a:t>民主法治建设迈出重大步伐</a:t>
            </a:r>
            <a:endParaRPr lang="en-US" sz="2000" b="1" dirty="0">
              <a:solidFill>
                <a:srgbClr val="C00000"/>
              </a:solidFill>
              <a:latin typeface="方正兰亭黑_GBK" pitchFamily="2" charset="-122"/>
              <a:ea typeface="方正兰亭黑_GBK" pitchFamily="2" charset="-122"/>
              <a:sym typeface="方正兰亭黑_GBK" pitchFamily="2" charset="-122"/>
            </a:endParaRPr>
          </a:p>
        </p:txBody>
      </p:sp>
      <p:sp>
        <p:nvSpPr>
          <p:cNvPr id="41" name="矩形 69"/>
          <p:cNvSpPr>
            <a:spLocks noChangeArrowheads="1"/>
          </p:cNvSpPr>
          <p:nvPr/>
        </p:nvSpPr>
        <p:spPr bwMode="auto">
          <a:xfrm>
            <a:off x="741053" y="2983056"/>
            <a:ext cx="2749419"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9" rIns="91414" bIns="45709">
            <a:spAutoFit/>
          </a:bodyPr>
          <a:lstStyle/>
          <a:p>
            <a:pPr algn="r"/>
            <a:r>
              <a:rPr lang="zh-CN" altLang="en-US" sz="2000" b="1" dirty="0">
                <a:solidFill>
                  <a:srgbClr val="C00000"/>
                </a:solidFill>
                <a:latin typeface="方正兰亭黑_GBK" pitchFamily="2" charset="-122"/>
                <a:ea typeface="方正兰亭黑_GBK" pitchFamily="2" charset="-122"/>
                <a:sym typeface="方正兰亭黑_GBK" pitchFamily="2" charset="-122"/>
              </a:rPr>
              <a:t>全面从严治党成效卓著</a:t>
            </a:r>
            <a:endParaRPr lang="en-US" sz="2000" b="1" dirty="0">
              <a:solidFill>
                <a:srgbClr val="C00000"/>
              </a:solidFill>
              <a:latin typeface="方正兰亭黑_GBK" pitchFamily="2" charset="-122"/>
              <a:ea typeface="方正兰亭黑_GBK" pitchFamily="2" charset="-122"/>
              <a:sym typeface="方正兰亭黑_GBK" pitchFamily="2" charset="-122"/>
            </a:endParaRPr>
          </a:p>
        </p:txBody>
      </p:sp>
      <p:sp>
        <p:nvSpPr>
          <p:cNvPr id="43" name="矩形 72"/>
          <p:cNvSpPr>
            <a:spLocks noChangeArrowheads="1"/>
          </p:cNvSpPr>
          <p:nvPr/>
        </p:nvSpPr>
        <p:spPr bwMode="auto">
          <a:xfrm>
            <a:off x="484572" y="4263735"/>
            <a:ext cx="3005900"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9" rIns="91414" bIns="45709">
            <a:spAutoFit/>
          </a:bodyPr>
          <a:lstStyle/>
          <a:p>
            <a:pPr algn="r"/>
            <a:r>
              <a:rPr lang="zh-CN" altLang="en-US" sz="2000" b="1" dirty="0">
                <a:solidFill>
                  <a:srgbClr val="C00000"/>
                </a:solidFill>
                <a:latin typeface="方正兰亭黑_GBK" pitchFamily="2" charset="-122"/>
                <a:ea typeface="方正兰亭黑_GBK" pitchFamily="2" charset="-122"/>
                <a:sym typeface="方正兰亭黑_GBK" pitchFamily="2" charset="-122"/>
              </a:rPr>
              <a:t>全方位外交布局深入展开</a:t>
            </a:r>
            <a:endParaRPr lang="en-US" sz="2000" b="1" dirty="0">
              <a:solidFill>
                <a:srgbClr val="C00000"/>
              </a:solidFill>
              <a:latin typeface="方正兰亭黑_GBK" pitchFamily="2" charset="-122"/>
              <a:ea typeface="方正兰亭黑_GBK" pitchFamily="2" charset="-122"/>
              <a:sym typeface="方正兰亭黑_GBK" pitchFamily="2" charset="-122"/>
            </a:endParaRPr>
          </a:p>
        </p:txBody>
      </p:sp>
      <p:sp>
        <p:nvSpPr>
          <p:cNvPr id="45" name="矩形 76"/>
          <p:cNvSpPr>
            <a:spLocks noChangeArrowheads="1"/>
          </p:cNvSpPr>
          <p:nvPr/>
        </p:nvSpPr>
        <p:spPr bwMode="auto">
          <a:xfrm>
            <a:off x="8707369" y="2141537"/>
            <a:ext cx="3262379"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9" rIns="91414" bIns="45709">
            <a:spAutoFit/>
          </a:bodyPr>
          <a:lstStyle/>
          <a:p>
            <a:r>
              <a:rPr lang="zh-CN" altLang="en-US" sz="2000" b="1" dirty="0">
                <a:solidFill>
                  <a:srgbClr val="C00000"/>
                </a:solidFill>
                <a:latin typeface="方正兰亭黑_GBK" pitchFamily="2" charset="-122"/>
                <a:ea typeface="方正兰亭黑_GBK" pitchFamily="2" charset="-122"/>
                <a:sym typeface="方正兰亭黑_GBK" pitchFamily="2" charset="-122"/>
              </a:rPr>
              <a:t>思想文化建设取得重大进展</a:t>
            </a:r>
            <a:endParaRPr lang="en-US" sz="2000" b="1" dirty="0">
              <a:solidFill>
                <a:srgbClr val="C00000"/>
              </a:solidFill>
              <a:latin typeface="方正兰亭黑_GBK" pitchFamily="2" charset="-122"/>
              <a:ea typeface="方正兰亭黑_GBK" pitchFamily="2" charset="-122"/>
              <a:sym typeface="方正兰亭黑_GBK" pitchFamily="2" charset="-122"/>
            </a:endParaRPr>
          </a:p>
        </p:txBody>
      </p:sp>
      <p:sp>
        <p:nvSpPr>
          <p:cNvPr id="47" name="矩形 78"/>
          <p:cNvSpPr>
            <a:spLocks noChangeArrowheads="1"/>
          </p:cNvSpPr>
          <p:nvPr/>
        </p:nvSpPr>
        <p:spPr bwMode="auto">
          <a:xfrm>
            <a:off x="8697845" y="4250746"/>
            <a:ext cx="2492938"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9" rIns="91414" bIns="45709">
            <a:spAutoFit/>
          </a:bodyPr>
          <a:lstStyle/>
          <a:p>
            <a:r>
              <a:rPr lang="zh-CN" altLang="en-US" sz="2000" b="1" dirty="0">
                <a:solidFill>
                  <a:srgbClr val="C00000"/>
                </a:solidFill>
                <a:latin typeface="方正兰亭黑_GBK" pitchFamily="2" charset="-122"/>
                <a:ea typeface="方正兰亭黑_GBK" pitchFamily="2" charset="-122"/>
                <a:sym typeface="方正兰亭黑_GBK" pitchFamily="2" charset="-122"/>
              </a:rPr>
              <a:t>强军兴军开创新局面</a:t>
            </a:r>
            <a:endParaRPr lang="en-US" sz="2000" b="1" dirty="0">
              <a:solidFill>
                <a:srgbClr val="C00000"/>
              </a:solidFill>
              <a:latin typeface="方正兰亭黑_GBK" pitchFamily="2" charset="-122"/>
              <a:ea typeface="方正兰亭黑_GBK" pitchFamily="2" charset="-122"/>
              <a:sym typeface="方正兰亭黑_GBK" pitchFamily="2" charset="-122"/>
            </a:endParaRPr>
          </a:p>
        </p:txBody>
      </p:sp>
      <p:sp>
        <p:nvSpPr>
          <p:cNvPr id="49" name="矩形 80"/>
          <p:cNvSpPr>
            <a:spLocks noChangeArrowheads="1"/>
          </p:cNvSpPr>
          <p:nvPr/>
        </p:nvSpPr>
        <p:spPr bwMode="auto">
          <a:xfrm>
            <a:off x="7395312" y="5372100"/>
            <a:ext cx="2749418" cy="4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9" rIns="91414" bIns="45709">
            <a:spAutoFit/>
          </a:bodyPr>
          <a:lstStyle/>
          <a:p>
            <a:r>
              <a:rPr lang="zh-CN" altLang="en-US" sz="2000" b="1" dirty="0">
                <a:solidFill>
                  <a:srgbClr val="C00000"/>
                </a:solidFill>
                <a:latin typeface="方正兰亭黑_GBK" pitchFamily="2" charset="-122"/>
                <a:ea typeface="方正兰亭黑_GBK" pitchFamily="2" charset="-122"/>
                <a:sym typeface="方正兰亭黑_GBK" pitchFamily="2" charset="-122"/>
              </a:rPr>
              <a:t>港澳台工作取得新进展</a:t>
            </a:r>
            <a:endParaRPr lang="en-US" sz="2000" b="1" dirty="0">
              <a:solidFill>
                <a:srgbClr val="C00000"/>
              </a:solidFill>
              <a:latin typeface="方正兰亭黑_GBK" pitchFamily="2" charset="-122"/>
              <a:ea typeface="方正兰亭黑_GBK" pitchFamily="2" charset="-122"/>
              <a:sym typeface="方正兰亭黑_GBK" pitchFamily="2" charset="-122"/>
            </a:endParaRPr>
          </a:p>
        </p:txBody>
      </p:sp>
      <p:grpSp>
        <p:nvGrpSpPr>
          <p:cNvPr id="51" name="组合 61"/>
          <p:cNvGrpSpPr/>
          <p:nvPr/>
        </p:nvGrpSpPr>
        <p:grpSpPr bwMode="auto">
          <a:xfrm flipH="1">
            <a:off x="7749161" y="2370140"/>
            <a:ext cx="884118" cy="261936"/>
            <a:chOff x="0" y="0"/>
            <a:chExt cx="1505426" cy="262890"/>
          </a:xfrm>
        </p:grpSpPr>
        <p:sp>
          <p:nvSpPr>
            <p:cNvPr id="52" name="直接连接符 62"/>
            <p:cNvSpPr>
              <a:spLocks noChangeShapeType="1"/>
            </p:cNvSpPr>
            <p:nvPr/>
          </p:nvSpPr>
          <p:spPr bwMode="auto">
            <a:xfrm flipH="1" flipV="1">
              <a:off x="1154906" y="0"/>
              <a:ext cx="350520" cy="262890"/>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a:lstStyle/>
            <a:p>
              <a:endParaRPr lang="zh-CN" altLang="en-US" b="1"/>
            </a:p>
          </p:txBody>
        </p:sp>
        <p:sp>
          <p:nvSpPr>
            <p:cNvPr id="53" name="直接连接符 63"/>
            <p:cNvSpPr>
              <a:spLocks noChangeShapeType="1"/>
            </p:cNvSpPr>
            <p:nvPr/>
          </p:nvSpPr>
          <p:spPr bwMode="auto">
            <a:xfrm flipH="1">
              <a:off x="0" y="2381"/>
              <a:ext cx="1157287" cy="1"/>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a:lstStyle/>
            <a:p>
              <a:endParaRPr lang="zh-CN" altLang="en-US" b="1"/>
            </a:p>
          </p:txBody>
        </p:sp>
      </p:grpSp>
      <p:sp>
        <p:nvSpPr>
          <p:cNvPr id="54" name="TextBox 9">
            <a:extLst>
              <a:ext uri="{FF2B5EF4-FFF2-40B4-BE49-F238E27FC236}">
                <a16:creationId xmlns:a16="http://schemas.microsoft.com/office/drawing/2014/main" id="{9BDA48A5-7333-412A-85D4-E8BBAE3912CF}"/>
              </a:ext>
            </a:extLst>
          </p:cNvPr>
          <p:cNvSpPr txBox="1"/>
          <p:nvPr/>
        </p:nvSpPr>
        <p:spPr>
          <a:xfrm>
            <a:off x="-771515" y="212813"/>
            <a:ext cx="9934779"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全面建成小康社会取得重大进展</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p:cTn id="7" dur="350" fill="hold"/>
                                        <p:tgtEl>
                                          <p:spTgt spid="30"/>
                                        </p:tgtEl>
                                        <p:attrNameLst>
                                          <p:attrName>ppt_w</p:attrName>
                                        </p:attrNameLst>
                                      </p:cBhvr>
                                      <p:tavLst>
                                        <p:tav tm="0">
                                          <p:val>
                                            <p:fltVal val="0"/>
                                          </p:val>
                                        </p:tav>
                                        <p:tav tm="100000">
                                          <p:val>
                                            <p:strVal val="#ppt_w"/>
                                          </p:val>
                                        </p:tav>
                                      </p:tavLst>
                                    </p:anim>
                                    <p:anim calcmode="lin" valueType="num">
                                      <p:cBhvr>
                                        <p:cTn id="8" dur="350" fill="hold"/>
                                        <p:tgtEl>
                                          <p:spTgt spid="30"/>
                                        </p:tgtEl>
                                        <p:attrNameLst>
                                          <p:attrName>ppt_h</p:attrName>
                                        </p:attrNameLst>
                                      </p:cBhvr>
                                      <p:tavLst>
                                        <p:tav tm="0">
                                          <p:val>
                                            <p:fltVal val="0"/>
                                          </p:val>
                                        </p:tav>
                                        <p:tav tm="100000">
                                          <p:val>
                                            <p:strVal val="#ppt_h"/>
                                          </p:val>
                                        </p:tav>
                                      </p:tavLst>
                                    </p:anim>
                                    <p:anim calcmode="lin" valueType="num">
                                      <p:cBhvr>
                                        <p:cTn id="9" dur="350" fill="hold"/>
                                        <p:tgtEl>
                                          <p:spTgt spid="30"/>
                                        </p:tgtEl>
                                        <p:attrNameLst>
                                          <p:attrName>ppt_x</p:attrName>
                                        </p:attrNameLst>
                                      </p:cBhvr>
                                      <p:tavLst>
                                        <p:tav tm="0">
                                          <p:val>
                                            <p:fltVal val="0.5"/>
                                          </p:val>
                                        </p:tav>
                                        <p:tav tm="100000">
                                          <p:val>
                                            <p:strVal val="#ppt_x"/>
                                          </p:val>
                                        </p:tav>
                                      </p:tavLst>
                                    </p:anim>
                                    <p:anim calcmode="lin" valueType="num">
                                      <p:cBhvr>
                                        <p:cTn id="10" dur="350" fill="hold"/>
                                        <p:tgtEl>
                                          <p:spTgt spid="30"/>
                                        </p:tgtEl>
                                        <p:attrNameLst>
                                          <p:attrName>ppt_y</p:attrName>
                                        </p:attrNameLst>
                                      </p:cBhvr>
                                      <p:tavLst>
                                        <p:tav tm="0">
                                          <p:val>
                                            <p:fltVal val="0.5"/>
                                          </p:val>
                                        </p:tav>
                                        <p:tav tm="100000">
                                          <p:val>
                                            <p:strVal val="#ppt_y"/>
                                          </p:val>
                                        </p:tav>
                                      </p:tavLst>
                                    </p:anim>
                                  </p:childTnLst>
                                </p:cTn>
                              </p:par>
                              <p:par>
                                <p:cTn id="11" presetID="2" presetClass="entr" presetSubtype="1" fill="hold" nodeType="withEffect">
                                  <p:stCondLst>
                                    <p:cond delay="750"/>
                                  </p:stCondLst>
                                  <p:childTnLst>
                                    <p:set>
                                      <p:cBhvr>
                                        <p:cTn id="12" dur="1" fill="hold">
                                          <p:stCondLst>
                                            <p:cond delay="0"/>
                                          </p:stCondLst>
                                        </p:cTn>
                                        <p:tgtEl>
                                          <p:spTgt spid="15"/>
                                        </p:tgtEl>
                                        <p:attrNameLst>
                                          <p:attrName>style.visibility</p:attrName>
                                        </p:attrNameLst>
                                      </p:cBhvr>
                                      <p:to>
                                        <p:strVal val="visible"/>
                                      </p:to>
                                    </p:set>
                                    <p:anim calcmode="lin" valueType="num">
                                      <p:cBhvr>
                                        <p:cTn id="13" dur="350" fill="hold"/>
                                        <p:tgtEl>
                                          <p:spTgt spid="15"/>
                                        </p:tgtEl>
                                        <p:attrNameLst>
                                          <p:attrName>ppt_x</p:attrName>
                                        </p:attrNameLst>
                                      </p:cBhvr>
                                      <p:tavLst>
                                        <p:tav tm="0">
                                          <p:val>
                                            <p:strVal val="#ppt_x"/>
                                          </p:val>
                                        </p:tav>
                                        <p:tav tm="100000">
                                          <p:val>
                                            <p:strVal val="#ppt_x"/>
                                          </p:val>
                                        </p:tav>
                                      </p:tavLst>
                                    </p:anim>
                                    <p:anim calcmode="lin" valueType="num">
                                      <p:cBhvr>
                                        <p:cTn id="14" dur="35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100"/>
                            </p:stCondLst>
                            <p:childTnLst>
                              <p:par>
                                <p:cTn id="16" presetID="22" presetClass="entr" presetSubtype="2" fill="hold" nodeType="afterEffect">
                                  <p:stCondLst>
                                    <p:cond delay="150"/>
                                  </p:stCondLst>
                                  <p:childTnLst>
                                    <p:set>
                                      <p:cBhvr>
                                        <p:cTn id="17" dur="1" fill="hold">
                                          <p:stCondLst>
                                            <p:cond delay="0"/>
                                          </p:stCondLst>
                                        </p:cTn>
                                        <p:tgtEl>
                                          <p:spTgt spid="9"/>
                                        </p:tgtEl>
                                        <p:attrNameLst>
                                          <p:attrName>style.visibility</p:attrName>
                                        </p:attrNameLst>
                                      </p:cBhvr>
                                      <p:to>
                                        <p:strVal val="visible"/>
                                      </p:to>
                                    </p:set>
                                    <p:animEffect>
                                      <p:cBhvr>
                                        <p:cTn id="18" dur="500"/>
                                        <p:tgtEl>
                                          <p:spTgt spid="9"/>
                                        </p:tgtEl>
                                      </p:cBhvr>
                                    </p:animEffect>
                                  </p:childTnLst>
                                </p:cTn>
                              </p:par>
                            </p:childTnLst>
                          </p:cTn>
                        </p:par>
                        <p:par>
                          <p:cTn id="19" fill="hold">
                            <p:stCondLst>
                              <p:cond delay="1750"/>
                            </p:stCondLst>
                            <p:childTnLst>
                              <p:par>
                                <p:cTn id="20" presetID="22" presetClass="entr" presetSubtype="2"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p:cBhvr>
                                        <p:cTn id="22" dur="400"/>
                                        <p:tgtEl>
                                          <p:spTgt spid="39"/>
                                        </p:tgtEl>
                                      </p:cBhvr>
                                    </p:animEffect>
                                  </p:childTnLst>
                                </p:cTn>
                              </p:par>
                            </p:childTnLst>
                          </p:cTn>
                        </p:par>
                        <p:par>
                          <p:cTn id="23" fill="hold">
                            <p:stCondLst>
                              <p:cond delay="2150"/>
                            </p:stCondLst>
                            <p:childTnLst>
                              <p:par>
                                <p:cTn id="24" presetID="2" presetClass="entr" presetSubtype="2" fill="hold" nodeType="afterEffect">
                                  <p:stCondLst>
                                    <p:cond delay="150"/>
                                  </p:stCondLst>
                                  <p:childTnLst>
                                    <p:set>
                                      <p:cBhvr>
                                        <p:cTn id="25" dur="1" fill="hold">
                                          <p:stCondLst>
                                            <p:cond delay="0"/>
                                          </p:stCondLst>
                                        </p:cTn>
                                        <p:tgtEl>
                                          <p:spTgt spid="12"/>
                                        </p:tgtEl>
                                        <p:attrNameLst>
                                          <p:attrName>style.visibility</p:attrName>
                                        </p:attrNameLst>
                                      </p:cBhvr>
                                      <p:to>
                                        <p:strVal val="visible"/>
                                      </p:to>
                                    </p:set>
                                    <p:anim calcmode="lin" valueType="num">
                                      <p:cBhvr>
                                        <p:cTn id="26" dur="350" fill="hold"/>
                                        <p:tgtEl>
                                          <p:spTgt spid="12"/>
                                        </p:tgtEl>
                                        <p:attrNameLst>
                                          <p:attrName>ppt_x</p:attrName>
                                        </p:attrNameLst>
                                      </p:cBhvr>
                                      <p:tavLst>
                                        <p:tav tm="0">
                                          <p:val>
                                            <p:strVal val="1+#ppt_w/2"/>
                                          </p:val>
                                        </p:tav>
                                        <p:tav tm="100000">
                                          <p:val>
                                            <p:strVal val="#ppt_x"/>
                                          </p:val>
                                        </p:tav>
                                      </p:tavLst>
                                    </p:anim>
                                    <p:anim calcmode="lin" valueType="num">
                                      <p:cBhvr>
                                        <p:cTn id="27" dur="35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2650"/>
                            </p:stCondLst>
                            <p:childTnLst>
                              <p:par>
                                <p:cTn id="29" presetID="22" presetClass="entr" presetSubtype="8"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p:cBhvr>
                                        <p:cTn id="31" dur="500"/>
                                        <p:tgtEl>
                                          <p:spTgt spid="51"/>
                                        </p:tgtEl>
                                      </p:cBhvr>
                                    </p:animEffect>
                                  </p:childTnLst>
                                </p:cTn>
                              </p:par>
                            </p:childTnLst>
                          </p:cTn>
                        </p:par>
                        <p:par>
                          <p:cTn id="32" fill="hold">
                            <p:stCondLst>
                              <p:cond delay="3150"/>
                            </p:stCondLst>
                            <p:childTnLst>
                              <p:par>
                                <p:cTn id="33" presetID="22" presetClass="entr" presetSubtype="8"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p:cBhvr>
                                        <p:cTn id="35" dur="400"/>
                                        <p:tgtEl>
                                          <p:spTgt spid="45"/>
                                        </p:tgtEl>
                                      </p:cBhvr>
                                    </p:animEffect>
                                  </p:childTnLst>
                                </p:cTn>
                              </p:par>
                            </p:childTnLst>
                          </p:cTn>
                        </p:par>
                        <p:par>
                          <p:cTn id="36" fill="hold">
                            <p:stCondLst>
                              <p:cond delay="3550"/>
                            </p:stCondLst>
                            <p:childTnLst>
                              <p:par>
                                <p:cTn id="37" presetID="2" presetClass="entr" presetSubtype="2" fill="hold" nodeType="afterEffect">
                                  <p:stCondLst>
                                    <p:cond delay="150"/>
                                  </p:stCondLst>
                                  <p:childTnLst>
                                    <p:set>
                                      <p:cBhvr>
                                        <p:cTn id="38" dur="1" fill="hold">
                                          <p:stCondLst>
                                            <p:cond delay="0"/>
                                          </p:stCondLst>
                                        </p:cTn>
                                        <p:tgtEl>
                                          <p:spTgt spid="18"/>
                                        </p:tgtEl>
                                        <p:attrNameLst>
                                          <p:attrName>style.visibility</p:attrName>
                                        </p:attrNameLst>
                                      </p:cBhvr>
                                      <p:to>
                                        <p:strVal val="visible"/>
                                      </p:to>
                                    </p:set>
                                    <p:anim calcmode="lin" valueType="num">
                                      <p:cBhvr>
                                        <p:cTn id="39" dur="350" fill="hold"/>
                                        <p:tgtEl>
                                          <p:spTgt spid="18"/>
                                        </p:tgtEl>
                                        <p:attrNameLst>
                                          <p:attrName>ppt_x</p:attrName>
                                        </p:attrNameLst>
                                      </p:cBhvr>
                                      <p:tavLst>
                                        <p:tav tm="0">
                                          <p:val>
                                            <p:strVal val="1+#ppt_w/2"/>
                                          </p:val>
                                        </p:tav>
                                        <p:tav tm="100000">
                                          <p:val>
                                            <p:strVal val="#ppt_x"/>
                                          </p:val>
                                        </p:tav>
                                      </p:tavLst>
                                    </p:anim>
                                    <p:anim calcmode="lin" valueType="num">
                                      <p:cBhvr>
                                        <p:cTn id="40" dur="350" fill="hold"/>
                                        <p:tgtEl>
                                          <p:spTgt spid="18"/>
                                        </p:tgtEl>
                                        <p:attrNameLst>
                                          <p:attrName>ppt_y</p:attrName>
                                        </p:attrNameLst>
                                      </p:cBhvr>
                                      <p:tavLst>
                                        <p:tav tm="0">
                                          <p:val>
                                            <p:strVal val="#ppt_y"/>
                                          </p:val>
                                        </p:tav>
                                        <p:tav tm="100000">
                                          <p:val>
                                            <p:strVal val="#ppt_y"/>
                                          </p:val>
                                        </p:tav>
                                      </p:tavLst>
                                    </p:anim>
                                  </p:childTnLst>
                                </p:cTn>
                              </p:par>
                            </p:childTnLst>
                          </p:cTn>
                        </p:par>
                        <p:par>
                          <p:cTn id="41" fill="hold">
                            <p:stCondLst>
                              <p:cond delay="4050"/>
                            </p:stCondLst>
                            <p:childTnLst>
                              <p:par>
                                <p:cTn id="42" presetID="22" presetClass="entr" presetSubtype="8"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p:cBhvr>
                                        <p:cTn id="44" dur="350"/>
                                        <p:tgtEl>
                                          <p:spTgt spid="3"/>
                                        </p:tgtEl>
                                      </p:cBhvr>
                                    </p:animEffect>
                                  </p:childTnLst>
                                </p:cTn>
                              </p:par>
                            </p:childTnLst>
                          </p:cTn>
                        </p:par>
                        <p:par>
                          <p:cTn id="45" fill="hold">
                            <p:stCondLst>
                              <p:cond delay="4400"/>
                            </p:stCondLst>
                            <p:childTnLst>
                              <p:par>
                                <p:cTn id="46" presetID="22" presetClass="entr" presetSubtype="8" fill="hold" grpId="0"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p:cBhvr>
                                        <p:cTn id="48" dur="400"/>
                                        <p:tgtEl>
                                          <p:spTgt spid="47"/>
                                        </p:tgtEl>
                                      </p:cBhvr>
                                    </p:animEffect>
                                  </p:childTnLst>
                                </p:cTn>
                              </p:par>
                            </p:childTnLst>
                          </p:cTn>
                        </p:par>
                        <p:par>
                          <p:cTn id="49" fill="hold">
                            <p:stCondLst>
                              <p:cond delay="4800"/>
                            </p:stCondLst>
                            <p:childTnLst>
                              <p:par>
                                <p:cTn id="50" presetID="2" presetClass="entr" presetSubtype="4" fill="hold" nodeType="afterEffect">
                                  <p:stCondLst>
                                    <p:cond delay="150"/>
                                  </p:stCondLst>
                                  <p:childTnLst>
                                    <p:set>
                                      <p:cBhvr>
                                        <p:cTn id="51" dur="1" fill="hold">
                                          <p:stCondLst>
                                            <p:cond delay="0"/>
                                          </p:stCondLst>
                                        </p:cTn>
                                        <p:tgtEl>
                                          <p:spTgt spid="27"/>
                                        </p:tgtEl>
                                        <p:attrNameLst>
                                          <p:attrName>style.visibility</p:attrName>
                                        </p:attrNameLst>
                                      </p:cBhvr>
                                      <p:to>
                                        <p:strVal val="visible"/>
                                      </p:to>
                                    </p:set>
                                    <p:anim calcmode="lin" valueType="num">
                                      <p:cBhvr>
                                        <p:cTn id="52" dur="350" fill="hold"/>
                                        <p:tgtEl>
                                          <p:spTgt spid="27"/>
                                        </p:tgtEl>
                                        <p:attrNameLst>
                                          <p:attrName>ppt_x</p:attrName>
                                        </p:attrNameLst>
                                      </p:cBhvr>
                                      <p:tavLst>
                                        <p:tav tm="0">
                                          <p:val>
                                            <p:strVal val="#ppt_x"/>
                                          </p:val>
                                        </p:tav>
                                        <p:tav tm="100000">
                                          <p:val>
                                            <p:strVal val="#ppt_x"/>
                                          </p:val>
                                        </p:tav>
                                      </p:tavLst>
                                    </p:anim>
                                    <p:anim calcmode="lin" valueType="num">
                                      <p:cBhvr>
                                        <p:cTn id="53" dur="350" fill="hold"/>
                                        <p:tgtEl>
                                          <p:spTgt spid="27"/>
                                        </p:tgtEl>
                                        <p:attrNameLst>
                                          <p:attrName>ppt_y</p:attrName>
                                        </p:attrNameLst>
                                      </p:cBhvr>
                                      <p:tavLst>
                                        <p:tav tm="0">
                                          <p:val>
                                            <p:strVal val="1+#ppt_h/2"/>
                                          </p:val>
                                        </p:tav>
                                        <p:tav tm="100000">
                                          <p:val>
                                            <p:strVal val="#ppt_y"/>
                                          </p:val>
                                        </p:tav>
                                      </p:tavLst>
                                    </p:anim>
                                  </p:childTnLst>
                                </p:cTn>
                              </p:par>
                            </p:childTnLst>
                          </p:cTn>
                        </p:par>
                        <p:par>
                          <p:cTn id="54" fill="hold">
                            <p:stCondLst>
                              <p:cond delay="5300"/>
                            </p:stCondLst>
                            <p:childTnLst>
                              <p:par>
                                <p:cTn id="55" presetID="22" presetClass="entr" presetSubtype="8"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p:cBhvr>
                                        <p:cTn id="57" dur="500"/>
                                        <p:tgtEl>
                                          <p:spTgt spid="4"/>
                                        </p:tgtEl>
                                      </p:cBhvr>
                                    </p:animEffect>
                                  </p:childTnLst>
                                </p:cTn>
                              </p:par>
                            </p:childTnLst>
                          </p:cTn>
                        </p:par>
                        <p:par>
                          <p:cTn id="58" fill="hold">
                            <p:stCondLst>
                              <p:cond delay="5800"/>
                            </p:stCondLst>
                            <p:childTnLst>
                              <p:par>
                                <p:cTn id="59" presetID="22" presetClass="entr" presetSubtype="8" fill="hold" grpId="0"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p:cBhvr>
                                        <p:cTn id="61" dur="400"/>
                                        <p:tgtEl>
                                          <p:spTgt spid="49"/>
                                        </p:tgtEl>
                                      </p:cBhvr>
                                    </p:animEffect>
                                  </p:childTnLst>
                                </p:cTn>
                              </p:par>
                            </p:childTnLst>
                          </p:cTn>
                        </p:par>
                        <p:par>
                          <p:cTn id="62" fill="hold">
                            <p:stCondLst>
                              <p:cond delay="6200"/>
                            </p:stCondLst>
                            <p:childTnLst>
                              <p:par>
                                <p:cTn id="63" presetID="2" presetClass="entr" presetSubtype="8" fill="hold" nodeType="afterEffect">
                                  <p:stCondLst>
                                    <p:cond delay="150"/>
                                  </p:stCondLst>
                                  <p:childTnLst>
                                    <p:set>
                                      <p:cBhvr>
                                        <p:cTn id="64" dur="1" fill="hold">
                                          <p:stCondLst>
                                            <p:cond delay="0"/>
                                          </p:stCondLst>
                                        </p:cTn>
                                        <p:tgtEl>
                                          <p:spTgt spid="21"/>
                                        </p:tgtEl>
                                        <p:attrNameLst>
                                          <p:attrName>style.visibility</p:attrName>
                                        </p:attrNameLst>
                                      </p:cBhvr>
                                      <p:to>
                                        <p:strVal val="visible"/>
                                      </p:to>
                                    </p:set>
                                    <p:anim calcmode="lin" valueType="num">
                                      <p:cBhvr>
                                        <p:cTn id="65" dur="350" fill="hold"/>
                                        <p:tgtEl>
                                          <p:spTgt spid="21"/>
                                        </p:tgtEl>
                                        <p:attrNameLst>
                                          <p:attrName>ppt_x</p:attrName>
                                        </p:attrNameLst>
                                      </p:cBhvr>
                                      <p:tavLst>
                                        <p:tav tm="0">
                                          <p:val>
                                            <p:strVal val="0-#ppt_w/2"/>
                                          </p:val>
                                        </p:tav>
                                        <p:tav tm="100000">
                                          <p:val>
                                            <p:strVal val="#ppt_x"/>
                                          </p:val>
                                        </p:tav>
                                      </p:tavLst>
                                    </p:anim>
                                    <p:anim calcmode="lin" valueType="num">
                                      <p:cBhvr>
                                        <p:cTn id="66" dur="350" fill="hold"/>
                                        <p:tgtEl>
                                          <p:spTgt spid="21"/>
                                        </p:tgtEl>
                                        <p:attrNameLst>
                                          <p:attrName>ppt_y</p:attrName>
                                        </p:attrNameLst>
                                      </p:cBhvr>
                                      <p:tavLst>
                                        <p:tav tm="0">
                                          <p:val>
                                            <p:strVal val="#ppt_y"/>
                                          </p:val>
                                        </p:tav>
                                        <p:tav tm="100000">
                                          <p:val>
                                            <p:strVal val="#ppt_y"/>
                                          </p:val>
                                        </p:tav>
                                      </p:tavLst>
                                    </p:anim>
                                  </p:childTnLst>
                                </p:cTn>
                              </p:par>
                            </p:childTnLst>
                          </p:cTn>
                        </p:par>
                        <p:par>
                          <p:cTn id="67" fill="hold">
                            <p:stCondLst>
                              <p:cond delay="6700"/>
                            </p:stCondLst>
                            <p:childTnLst>
                              <p:par>
                                <p:cTn id="68" presetID="22" presetClass="entr" presetSubtype="2"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p:cBhvr>
                                        <p:cTn id="70" dur="350"/>
                                        <p:tgtEl>
                                          <p:spTgt spid="7"/>
                                        </p:tgtEl>
                                      </p:cBhvr>
                                    </p:animEffect>
                                  </p:childTnLst>
                                </p:cTn>
                              </p:par>
                            </p:childTnLst>
                          </p:cTn>
                        </p:par>
                        <p:par>
                          <p:cTn id="71" fill="hold">
                            <p:stCondLst>
                              <p:cond delay="7050"/>
                            </p:stCondLst>
                            <p:childTnLst>
                              <p:par>
                                <p:cTn id="72" presetID="22" presetClass="entr" presetSubtype="2" fill="hold" grpId="0" nodeType="afterEffect">
                                  <p:stCondLst>
                                    <p:cond delay="0"/>
                                  </p:stCondLst>
                                  <p:childTnLst>
                                    <p:set>
                                      <p:cBhvr>
                                        <p:cTn id="73" dur="1" fill="hold">
                                          <p:stCondLst>
                                            <p:cond delay="0"/>
                                          </p:stCondLst>
                                        </p:cTn>
                                        <p:tgtEl>
                                          <p:spTgt spid="43"/>
                                        </p:tgtEl>
                                        <p:attrNameLst>
                                          <p:attrName>style.visibility</p:attrName>
                                        </p:attrNameLst>
                                      </p:cBhvr>
                                      <p:to>
                                        <p:strVal val="visible"/>
                                      </p:to>
                                    </p:set>
                                    <p:animEffect>
                                      <p:cBhvr>
                                        <p:cTn id="74" dur="400"/>
                                        <p:tgtEl>
                                          <p:spTgt spid="43"/>
                                        </p:tgtEl>
                                      </p:cBhvr>
                                    </p:animEffect>
                                  </p:childTnLst>
                                </p:cTn>
                              </p:par>
                            </p:childTnLst>
                          </p:cTn>
                        </p:par>
                        <p:par>
                          <p:cTn id="75" fill="hold">
                            <p:stCondLst>
                              <p:cond delay="7450"/>
                            </p:stCondLst>
                            <p:childTnLst>
                              <p:par>
                                <p:cTn id="76" presetID="2" presetClass="entr" presetSubtype="8" fill="hold" nodeType="afterEffect">
                                  <p:stCondLst>
                                    <p:cond delay="150"/>
                                  </p:stCondLst>
                                  <p:childTnLst>
                                    <p:set>
                                      <p:cBhvr>
                                        <p:cTn id="77" dur="1" fill="hold">
                                          <p:stCondLst>
                                            <p:cond delay="0"/>
                                          </p:stCondLst>
                                        </p:cTn>
                                        <p:tgtEl>
                                          <p:spTgt spid="24"/>
                                        </p:tgtEl>
                                        <p:attrNameLst>
                                          <p:attrName>style.visibility</p:attrName>
                                        </p:attrNameLst>
                                      </p:cBhvr>
                                      <p:to>
                                        <p:strVal val="visible"/>
                                      </p:to>
                                    </p:set>
                                    <p:anim calcmode="lin" valueType="num">
                                      <p:cBhvr>
                                        <p:cTn id="78" dur="350" fill="hold"/>
                                        <p:tgtEl>
                                          <p:spTgt spid="24"/>
                                        </p:tgtEl>
                                        <p:attrNameLst>
                                          <p:attrName>ppt_x</p:attrName>
                                        </p:attrNameLst>
                                      </p:cBhvr>
                                      <p:tavLst>
                                        <p:tav tm="0">
                                          <p:val>
                                            <p:strVal val="0-#ppt_w/2"/>
                                          </p:val>
                                        </p:tav>
                                        <p:tav tm="100000">
                                          <p:val>
                                            <p:strVal val="#ppt_x"/>
                                          </p:val>
                                        </p:tav>
                                      </p:tavLst>
                                    </p:anim>
                                    <p:anim calcmode="lin" valueType="num">
                                      <p:cBhvr>
                                        <p:cTn id="79" dur="350" fill="hold"/>
                                        <p:tgtEl>
                                          <p:spTgt spid="24"/>
                                        </p:tgtEl>
                                        <p:attrNameLst>
                                          <p:attrName>ppt_y</p:attrName>
                                        </p:attrNameLst>
                                      </p:cBhvr>
                                      <p:tavLst>
                                        <p:tav tm="0">
                                          <p:val>
                                            <p:strVal val="#ppt_y"/>
                                          </p:val>
                                        </p:tav>
                                        <p:tav tm="100000">
                                          <p:val>
                                            <p:strVal val="#ppt_y"/>
                                          </p:val>
                                        </p:tav>
                                      </p:tavLst>
                                    </p:anim>
                                  </p:childTnLst>
                                </p:cTn>
                              </p:par>
                            </p:childTnLst>
                          </p:cTn>
                        </p:par>
                        <p:par>
                          <p:cTn id="80" fill="hold">
                            <p:stCondLst>
                              <p:cond delay="7950"/>
                            </p:stCondLst>
                            <p:childTnLst>
                              <p:par>
                                <p:cTn id="81" presetID="22" presetClass="entr" presetSubtype="2" fill="hold" grpId="0"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p:cBhvr>
                                        <p:cTn id="83" dur="350"/>
                                        <p:tgtEl>
                                          <p:spTgt spid="8"/>
                                        </p:tgtEl>
                                      </p:cBhvr>
                                    </p:animEffect>
                                  </p:childTnLst>
                                </p:cTn>
                              </p:par>
                            </p:childTnLst>
                          </p:cTn>
                        </p:par>
                        <p:par>
                          <p:cTn id="84" fill="hold">
                            <p:stCondLst>
                              <p:cond delay="8300"/>
                            </p:stCondLst>
                            <p:childTnLst>
                              <p:par>
                                <p:cTn id="85" presetID="22" presetClass="entr" presetSubtype="2"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animEffect>
                                      <p:cBhvr>
                                        <p:cTn id="87" dur="400"/>
                                        <p:tgtEl>
                                          <p:spTgt spid="41"/>
                                        </p:tgtEl>
                                      </p:cBhvr>
                                    </p:animEffect>
                                  </p:childTnLst>
                                </p:cTn>
                              </p:par>
                            </p:childTnLst>
                          </p:cTn>
                        </p:par>
                        <p:par>
                          <p:cTn id="88" fill="hold">
                            <p:stCondLst>
                              <p:cond delay="8700"/>
                            </p:stCondLst>
                            <p:childTnLst>
                              <p:par>
                                <p:cTn id="89" presetID="41" presetClass="entr" presetSubtype="0" fill="hold" grpId="0" nodeType="afterEffect">
                                  <p:stCondLst>
                                    <p:cond delay="0"/>
                                  </p:stCondLst>
                                  <p:iterate type="lt">
                                    <p:tmPct val="10000"/>
                                  </p:iterate>
                                  <p:childTnLst>
                                    <p:set>
                                      <p:cBhvr>
                                        <p:cTn id="90" dur="1" fill="hold">
                                          <p:stCondLst>
                                            <p:cond delay="0"/>
                                          </p:stCondLst>
                                        </p:cTn>
                                        <p:tgtEl>
                                          <p:spTgt spid="54"/>
                                        </p:tgtEl>
                                        <p:attrNameLst>
                                          <p:attrName>style.visibility</p:attrName>
                                        </p:attrNameLst>
                                      </p:cBhvr>
                                      <p:to>
                                        <p:strVal val="visible"/>
                                      </p:to>
                                    </p:set>
                                    <p:anim calcmode="lin" valueType="num">
                                      <p:cBhvr>
                                        <p:cTn id="91"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92" dur="500" fill="hold"/>
                                        <p:tgtEl>
                                          <p:spTgt spid="54"/>
                                        </p:tgtEl>
                                        <p:attrNameLst>
                                          <p:attrName>ppt_y</p:attrName>
                                        </p:attrNameLst>
                                      </p:cBhvr>
                                      <p:tavLst>
                                        <p:tav tm="0">
                                          <p:val>
                                            <p:strVal val="#ppt_y"/>
                                          </p:val>
                                        </p:tav>
                                        <p:tav tm="100000">
                                          <p:val>
                                            <p:strVal val="#ppt_y"/>
                                          </p:val>
                                        </p:tav>
                                      </p:tavLst>
                                    </p:anim>
                                    <p:anim calcmode="lin" valueType="num">
                                      <p:cBhvr>
                                        <p:cTn id="93"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94"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95" dur="500" tmFilter="0,0; .5, 1; 1, 1"/>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39" grpId="0" bldLvl="0" autoUpdateAnimBg="0"/>
      <p:bldP spid="41" grpId="0" bldLvl="0" autoUpdateAnimBg="0"/>
      <p:bldP spid="43" grpId="0" bldLvl="0" autoUpdateAnimBg="0"/>
      <p:bldP spid="45" grpId="0" bldLvl="0" autoUpdateAnimBg="0"/>
      <p:bldP spid="47" grpId="0" bldLvl="0" autoUpdateAnimBg="0"/>
      <p:bldP spid="49" grpId="0" bldLvl="0" autoUpdateAnimBg="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142104" y="2147425"/>
            <a:ext cx="1723855" cy="1751472"/>
            <a:chOff x="1142104" y="2744325"/>
            <a:chExt cx="1723855" cy="1751472"/>
          </a:xfrm>
        </p:grpSpPr>
        <p:sp>
          <p:nvSpPr>
            <p:cNvPr id="4" name="任意多边形 3" descr="e7d195523061f1c0deeec63e560781cfd59afb0ea006f2a87ABB68BF51EA6619813959095094C18C62A12F549504892A4AAA8C1554C6663626E05CA27F281A14E6983772AFC3FB97135759321DEA3D709AACD122C08E6ED1613C9AD25F6F98799C90F4CC444E7C8134DA6C24F646BE0EE144FD904433232049DD592C98A3A76DC58944EE20E6F9D6DE6ADC58CB7D5849"/>
            <p:cNvSpPr/>
            <p:nvPr/>
          </p:nvSpPr>
          <p:spPr>
            <a:xfrm rot="8076271">
              <a:off x="1124776" y="2976372"/>
              <a:ext cx="1751472" cy="1287378"/>
            </a:xfrm>
            <a:custGeom>
              <a:avLst/>
              <a:gdLst>
                <a:gd name="connsiteX0" fmla="*/ 0 w 1874689"/>
                <a:gd name="connsiteY0" fmla="*/ 1377945 h 1377945"/>
                <a:gd name="connsiteX1" fmla="*/ 0 w 1874689"/>
                <a:gd name="connsiteY1" fmla="*/ 0 h 1377945"/>
                <a:gd name="connsiteX2" fmla="*/ 1874689 w 1874689"/>
                <a:gd name="connsiteY2" fmla="*/ 0 h 1377945"/>
                <a:gd name="connsiteX3" fmla="*/ 1754155 w 1874689"/>
                <a:gd name="connsiteY3" fmla="*/ 88595 h 1377945"/>
                <a:gd name="connsiteX4" fmla="*/ 87379 w 1874689"/>
                <a:gd name="connsiteY4" fmla="*/ 88595 h 1377945"/>
                <a:gd name="connsiteX5" fmla="*/ 87379 w 1874689"/>
                <a:gd name="connsiteY5" fmla="*/ 1313719 h 137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689" h="1377945">
                  <a:moveTo>
                    <a:pt x="0" y="1377945"/>
                  </a:moveTo>
                  <a:lnTo>
                    <a:pt x="0" y="0"/>
                  </a:lnTo>
                  <a:lnTo>
                    <a:pt x="1874689" y="0"/>
                  </a:lnTo>
                  <a:lnTo>
                    <a:pt x="1754155" y="88595"/>
                  </a:lnTo>
                  <a:lnTo>
                    <a:pt x="87379" y="88595"/>
                  </a:lnTo>
                  <a:lnTo>
                    <a:pt x="87379" y="1313719"/>
                  </a:lnTo>
                  <a:close/>
                </a:path>
              </a:pathLst>
            </a:custGeom>
            <a:solidFill>
              <a:srgbClr val="BC04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五边形 4" descr="e7d195523061f1c0deeec63e560781cfd59afb0ea006f2a87ABB68BF51EA6619813959095094C18C62A12F549504892A4AAA8C1554C6663626E05CA27F281A14E6983772AFC3FB97135759321DEA3D709AACD122C08E6ED1613C9AD25F6F98799C90F4CC444E7C8134DA6C24F646BE0EE144FD904433232049DD592C98A3A76DC58944EE20E6F9D6DE6ADC58CB7D5849"/>
            <p:cNvSpPr/>
            <p:nvPr/>
          </p:nvSpPr>
          <p:spPr>
            <a:xfrm>
              <a:off x="1142104" y="2788645"/>
              <a:ext cx="1723855" cy="1327216"/>
            </a:xfrm>
            <a:prstGeom prst="homePlate">
              <a:avLst/>
            </a:prstGeom>
            <a:solidFill>
              <a:srgbClr val="BC04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48"/>
            <p:cNvSpPr>
              <a:spLocks noEditPoints="1"/>
            </p:cNvSpPr>
            <p:nvPr/>
          </p:nvSpPr>
          <p:spPr bwMode="auto">
            <a:xfrm>
              <a:off x="1538827" y="3107497"/>
              <a:ext cx="564680" cy="540511"/>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DFDFD"/>
            </a:solidFill>
            <a:ln>
              <a:noFill/>
            </a:ln>
            <a:effectLst/>
          </p:spPr>
          <p:txBody>
            <a:bodyPr vert="horz" wrap="square" lIns="91440" tIns="45720" rIns="91440" bIns="45720" numCol="1" anchor="t" anchorCtr="0" compatLnSpc="1"/>
            <a:lstStyle/>
            <a:p>
              <a:endParaRPr lang="zh-CN" altLang="en-US">
                <a:solidFill>
                  <a:schemeClr val="accent2"/>
                </a:solidFill>
              </a:endParaRPr>
            </a:p>
          </p:txBody>
        </p:sp>
      </p:grpSp>
      <p:grpSp>
        <p:nvGrpSpPr>
          <p:cNvPr id="7" name="组合 6"/>
          <p:cNvGrpSpPr/>
          <p:nvPr/>
        </p:nvGrpSpPr>
        <p:grpSpPr>
          <a:xfrm>
            <a:off x="3871335" y="2147425"/>
            <a:ext cx="1723855" cy="1751472"/>
            <a:chOff x="3871335" y="2744325"/>
            <a:chExt cx="1723855" cy="1751472"/>
          </a:xfrm>
        </p:grpSpPr>
        <p:sp>
          <p:nvSpPr>
            <p:cNvPr id="8" name="任意多边形 7" descr="e7d195523061f1c0deeec63e560781cfd59afb0ea006f2a87ABB68BF51EA6619813959095094C18C62A12F549504892A4AAA8C1554C6663626E05CA27F281A14E6983772AFC3FB97135759321DEA3D709AACD122C08E6ED1613C9AD25F6F98799C90F4CC444E7C8134DA6C24F646BE0EE144FD904433232049DD592C98A3A76DC58944EE20E6F9D6DE6ADC58CB7D5849"/>
            <p:cNvSpPr/>
            <p:nvPr/>
          </p:nvSpPr>
          <p:spPr>
            <a:xfrm rot="8076271">
              <a:off x="3854007" y="2976372"/>
              <a:ext cx="1751472" cy="1287378"/>
            </a:xfrm>
            <a:custGeom>
              <a:avLst/>
              <a:gdLst>
                <a:gd name="connsiteX0" fmla="*/ 0 w 1874689"/>
                <a:gd name="connsiteY0" fmla="*/ 1377945 h 1377945"/>
                <a:gd name="connsiteX1" fmla="*/ 0 w 1874689"/>
                <a:gd name="connsiteY1" fmla="*/ 0 h 1377945"/>
                <a:gd name="connsiteX2" fmla="*/ 1874689 w 1874689"/>
                <a:gd name="connsiteY2" fmla="*/ 0 h 1377945"/>
                <a:gd name="connsiteX3" fmla="*/ 1754155 w 1874689"/>
                <a:gd name="connsiteY3" fmla="*/ 88595 h 1377945"/>
                <a:gd name="connsiteX4" fmla="*/ 87379 w 1874689"/>
                <a:gd name="connsiteY4" fmla="*/ 88595 h 1377945"/>
                <a:gd name="connsiteX5" fmla="*/ 87379 w 1874689"/>
                <a:gd name="connsiteY5" fmla="*/ 1313719 h 137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689" h="1377945">
                  <a:moveTo>
                    <a:pt x="0" y="1377945"/>
                  </a:moveTo>
                  <a:lnTo>
                    <a:pt x="0" y="0"/>
                  </a:lnTo>
                  <a:lnTo>
                    <a:pt x="1874689" y="0"/>
                  </a:lnTo>
                  <a:lnTo>
                    <a:pt x="1754155" y="88595"/>
                  </a:lnTo>
                  <a:lnTo>
                    <a:pt x="87379" y="88595"/>
                  </a:lnTo>
                  <a:lnTo>
                    <a:pt x="87379" y="1313719"/>
                  </a:ln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五边形 8" descr="e7d195523061f1c0deeec63e560781cfd59afb0ea006f2a87ABB68BF51EA6619813959095094C18C62A12F549504892A4AAA8C1554C6663626E05CA27F281A14E6983772AFC3FB97135759321DEA3D709AACD122C08E6ED1613C9AD25F6F98799C90F4CC444E7C8134DA6C24F646BE0EE144FD904433232049DD592C98A3A76DC58944EE20E6F9D6DE6ADC58CB7D5849"/>
            <p:cNvSpPr/>
            <p:nvPr/>
          </p:nvSpPr>
          <p:spPr>
            <a:xfrm>
              <a:off x="3871335" y="2788645"/>
              <a:ext cx="1723855" cy="1327216"/>
            </a:xfrm>
            <a:prstGeom prst="homePlat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26"/>
            <p:cNvSpPr>
              <a:spLocks noEditPoints="1"/>
            </p:cNvSpPr>
            <p:nvPr/>
          </p:nvSpPr>
          <p:spPr bwMode="auto">
            <a:xfrm>
              <a:off x="4420576" y="3207068"/>
              <a:ext cx="473513" cy="497489"/>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DFDFD"/>
            </a:solidFill>
            <a:ln>
              <a:noFill/>
            </a:ln>
            <a:effectLst/>
          </p:spPr>
          <p:txBody>
            <a:bodyPr vert="horz" wrap="square" lIns="91440" tIns="45720" rIns="91440" bIns="45720" numCol="1" anchor="t" anchorCtr="0" compatLnSpc="1"/>
            <a:lstStyle/>
            <a:p>
              <a:endParaRPr lang="zh-CN" altLang="en-US">
                <a:solidFill>
                  <a:schemeClr val="accent2"/>
                </a:solidFill>
              </a:endParaRPr>
            </a:p>
          </p:txBody>
        </p:sp>
      </p:grpSp>
      <p:grpSp>
        <p:nvGrpSpPr>
          <p:cNvPr id="11" name="组合 10"/>
          <p:cNvGrpSpPr/>
          <p:nvPr/>
        </p:nvGrpSpPr>
        <p:grpSpPr>
          <a:xfrm>
            <a:off x="6600565" y="2118376"/>
            <a:ext cx="1723855" cy="1751472"/>
            <a:chOff x="6600565" y="2715276"/>
            <a:chExt cx="1723855" cy="1751472"/>
          </a:xfrm>
        </p:grpSpPr>
        <p:sp>
          <p:nvSpPr>
            <p:cNvPr id="12" name="任意多边形 11" descr="e7d195523061f1c0deeec63e560781cfd59afb0ea006f2a87ABB68BF51EA6619813959095094C18C62A12F549504892A4AAA8C1554C6663626E05CA27F281A14E6983772AFC3FB97135759321DEA3D709AACD122C08E6ED1613C9AD25F6F98799C90F4CC444E7C8134DA6C24F646BE0EE144FD904433232049DD592C98A3A76DC58944EE20E6F9D6DE6ADC58CB7D5849"/>
            <p:cNvSpPr/>
            <p:nvPr/>
          </p:nvSpPr>
          <p:spPr>
            <a:xfrm rot="8076271">
              <a:off x="6583237" y="2947323"/>
              <a:ext cx="1751472" cy="1287378"/>
            </a:xfrm>
            <a:custGeom>
              <a:avLst/>
              <a:gdLst>
                <a:gd name="connsiteX0" fmla="*/ 0 w 1874689"/>
                <a:gd name="connsiteY0" fmla="*/ 1377945 h 1377945"/>
                <a:gd name="connsiteX1" fmla="*/ 0 w 1874689"/>
                <a:gd name="connsiteY1" fmla="*/ 0 h 1377945"/>
                <a:gd name="connsiteX2" fmla="*/ 1874689 w 1874689"/>
                <a:gd name="connsiteY2" fmla="*/ 0 h 1377945"/>
                <a:gd name="connsiteX3" fmla="*/ 1754155 w 1874689"/>
                <a:gd name="connsiteY3" fmla="*/ 88595 h 1377945"/>
                <a:gd name="connsiteX4" fmla="*/ 87379 w 1874689"/>
                <a:gd name="connsiteY4" fmla="*/ 88595 h 1377945"/>
                <a:gd name="connsiteX5" fmla="*/ 87379 w 1874689"/>
                <a:gd name="connsiteY5" fmla="*/ 1313719 h 137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689" h="1377945">
                  <a:moveTo>
                    <a:pt x="0" y="1377945"/>
                  </a:moveTo>
                  <a:lnTo>
                    <a:pt x="0" y="0"/>
                  </a:lnTo>
                  <a:lnTo>
                    <a:pt x="1874689" y="0"/>
                  </a:lnTo>
                  <a:lnTo>
                    <a:pt x="1754155" y="88595"/>
                  </a:lnTo>
                  <a:lnTo>
                    <a:pt x="87379" y="88595"/>
                  </a:lnTo>
                  <a:lnTo>
                    <a:pt x="87379" y="1313719"/>
                  </a:lnTo>
                  <a:close/>
                </a:path>
              </a:pathLst>
            </a:custGeom>
            <a:solidFill>
              <a:srgbClr val="BC04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五边形 12" descr="e7d195523061f1c0deeec63e560781cfd59afb0ea006f2a87ABB68BF51EA6619813959095094C18C62A12F549504892A4AAA8C1554C6663626E05CA27F281A14E6983772AFC3FB97135759321DEA3D709AACD122C08E6ED1613C9AD25F6F98799C90F4CC444E7C8134DA6C24F646BE0EE144FD904433232049DD592C98A3A76DC58944EE20E6F9D6DE6ADC58CB7D5849"/>
            <p:cNvSpPr/>
            <p:nvPr/>
          </p:nvSpPr>
          <p:spPr>
            <a:xfrm>
              <a:off x="6600565" y="2759595"/>
              <a:ext cx="1723855" cy="1327216"/>
            </a:xfrm>
            <a:prstGeom prst="homePlate">
              <a:avLst/>
            </a:prstGeom>
            <a:solidFill>
              <a:srgbClr val="BC041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31"/>
            <p:cNvSpPr>
              <a:spLocks noEditPoints="1"/>
            </p:cNvSpPr>
            <p:nvPr/>
          </p:nvSpPr>
          <p:spPr bwMode="auto">
            <a:xfrm>
              <a:off x="7109989" y="3190868"/>
              <a:ext cx="435045" cy="547103"/>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DFDFD"/>
            </a:solidFill>
            <a:ln>
              <a:noFill/>
            </a:ln>
            <a:effectLst/>
          </p:spPr>
          <p:txBody>
            <a:bodyPr vert="horz" wrap="square" lIns="91440" tIns="45720" rIns="91440" bIns="45720" numCol="1" anchor="t" anchorCtr="0" compatLnSpc="1"/>
            <a:lstStyle/>
            <a:p>
              <a:endParaRPr lang="zh-CN" altLang="en-US">
                <a:solidFill>
                  <a:schemeClr val="accent2"/>
                </a:solidFill>
              </a:endParaRPr>
            </a:p>
          </p:txBody>
        </p:sp>
      </p:grpSp>
      <p:grpSp>
        <p:nvGrpSpPr>
          <p:cNvPr id="15" name="组合 14"/>
          <p:cNvGrpSpPr/>
          <p:nvPr/>
        </p:nvGrpSpPr>
        <p:grpSpPr>
          <a:xfrm>
            <a:off x="9329796" y="2118376"/>
            <a:ext cx="1723855" cy="1751472"/>
            <a:chOff x="9329796" y="2715276"/>
            <a:chExt cx="1723855" cy="1751472"/>
          </a:xfrm>
        </p:grpSpPr>
        <p:sp>
          <p:nvSpPr>
            <p:cNvPr id="16" name="任意多边形 15" descr="e7d195523061f1c0deeec63e560781cfd59afb0ea006f2a87ABB68BF51EA6619813959095094C18C62A12F549504892A4AAA8C1554C6663626E05CA27F281A14E6983772AFC3FB97135759321DEA3D709AACD122C08E6ED1613C9AD25F6F98799C90F4CC444E7C8134DA6C24F646BE0EE144FD904433232049DD592C98A3A76DC58944EE20E6F9D6DE6ADC58CB7D5849"/>
            <p:cNvSpPr/>
            <p:nvPr/>
          </p:nvSpPr>
          <p:spPr>
            <a:xfrm rot="8076271">
              <a:off x="9312468" y="2947323"/>
              <a:ext cx="1751472" cy="1287378"/>
            </a:xfrm>
            <a:custGeom>
              <a:avLst/>
              <a:gdLst>
                <a:gd name="connsiteX0" fmla="*/ 0 w 1874689"/>
                <a:gd name="connsiteY0" fmla="*/ 1377945 h 1377945"/>
                <a:gd name="connsiteX1" fmla="*/ 0 w 1874689"/>
                <a:gd name="connsiteY1" fmla="*/ 0 h 1377945"/>
                <a:gd name="connsiteX2" fmla="*/ 1874689 w 1874689"/>
                <a:gd name="connsiteY2" fmla="*/ 0 h 1377945"/>
                <a:gd name="connsiteX3" fmla="*/ 1754155 w 1874689"/>
                <a:gd name="connsiteY3" fmla="*/ 88595 h 1377945"/>
                <a:gd name="connsiteX4" fmla="*/ 87379 w 1874689"/>
                <a:gd name="connsiteY4" fmla="*/ 88595 h 1377945"/>
                <a:gd name="connsiteX5" fmla="*/ 87379 w 1874689"/>
                <a:gd name="connsiteY5" fmla="*/ 1313719 h 137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689" h="1377945">
                  <a:moveTo>
                    <a:pt x="0" y="1377945"/>
                  </a:moveTo>
                  <a:lnTo>
                    <a:pt x="0" y="0"/>
                  </a:lnTo>
                  <a:lnTo>
                    <a:pt x="1874689" y="0"/>
                  </a:lnTo>
                  <a:lnTo>
                    <a:pt x="1754155" y="88595"/>
                  </a:lnTo>
                  <a:lnTo>
                    <a:pt x="87379" y="88595"/>
                  </a:lnTo>
                  <a:lnTo>
                    <a:pt x="87379" y="1313719"/>
                  </a:ln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五边形 16" descr="e7d195523061f1c0deeec63e560781cfd59afb0ea006f2a87ABB68BF51EA6619813959095094C18C62A12F549504892A4AAA8C1554C6663626E05CA27F281A14E6983772AFC3FB97135759321DEA3D709AACD122C08E6ED1613C9AD25F6F98799C90F4CC444E7C8134DA6C24F646BE0EE144FD904433232049DD592C98A3A76DC58944EE20E6F9D6DE6ADC58CB7D5849"/>
            <p:cNvSpPr/>
            <p:nvPr/>
          </p:nvSpPr>
          <p:spPr>
            <a:xfrm>
              <a:off x="9329796" y="2759595"/>
              <a:ext cx="1723855" cy="1327216"/>
            </a:xfrm>
            <a:prstGeom prst="homePlat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16"/>
            <p:cNvSpPr>
              <a:spLocks noEditPoints="1"/>
            </p:cNvSpPr>
            <p:nvPr/>
          </p:nvSpPr>
          <p:spPr bwMode="auto">
            <a:xfrm>
              <a:off x="9823913" y="3227548"/>
              <a:ext cx="640056" cy="510424"/>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DFDFD"/>
            </a:solidFill>
            <a:ln>
              <a:noFill/>
            </a:ln>
            <a:effectLst/>
          </p:spPr>
          <p:txBody>
            <a:bodyPr vert="horz" wrap="square" lIns="91440" tIns="45720" rIns="91440" bIns="45720" numCol="1" anchor="t" anchorCtr="0" compatLnSpc="1"/>
            <a:lstStyle/>
            <a:p>
              <a:endParaRPr lang="zh-CN" altLang="en-US">
                <a:solidFill>
                  <a:schemeClr val="accent2"/>
                </a:solidFill>
              </a:endParaRPr>
            </a:p>
          </p:txBody>
        </p:sp>
      </p:grpSp>
      <p:sp>
        <p:nvSpPr>
          <p:cNvPr id="19" name="文本框 18"/>
          <p:cNvSpPr txBox="1"/>
          <p:nvPr/>
        </p:nvSpPr>
        <p:spPr>
          <a:xfrm>
            <a:off x="3560192" y="4439316"/>
            <a:ext cx="2749471" cy="400110"/>
          </a:xfrm>
          <a:prstGeom prst="rect">
            <a:avLst/>
          </a:prstGeom>
          <a:noFill/>
          <a:effectLst/>
        </p:spPr>
        <p:txBody>
          <a:bodyPr wrap="none" rtlCol="0">
            <a:spAutoFit/>
          </a:bodyPr>
          <a:lstStyle/>
          <a:p>
            <a:r>
              <a:rPr lang="zh-CN" altLang="en-US" sz="2000" b="1" dirty="0">
                <a:solidFill>
                  <a:srgbClr val="E10515"/>
                </a:solidFill>
                <a:latin typeface="微软雅黑" panose="020B0503020204020204" pitchFamily="34" charset="-122"/>
                <a:ea typeface="微软雅黑" panose="020B0503020204020204" pitchFamily="34" charset="-122"/>
              </a:rPr>
              <a:t>民生领域还有不少短板</a:t>
            </a:r>
            <a:endParaRPr lang="en-US" altLang="zh-CN" sz="3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9018653" y="4435673"/>
            <a:ext cx="2749471" cy="400110"/>
          </a:xfrm>
          <a:prstGeom prst="rect">
            <a:avLst/>
          </a:prstGeom>
          <a:noFill/>
          <a:effectLst/>
        </p:spPr>
        <p:txBody>
          <a:bodyPr wrap="none" rtlCol="0">
            <a:spAutoFit/>
          </a:bodyPr>
          <a:lstStyle/>
          <a:p>
            <a:r>
              <a:rPr lang="zh-CN" altLang="en-US" sz="2000" b="1" dirty="0">
                <a:solidFill>
                  <a:srgbClr val="E10515"/>
                </a:solidFill>
                <a:latin typeface="微软雅黑" panose="020B0503020204020204" pitchFamily="34" charset="-122"/>
                <a:ea typeface="微软雅黑" panose="020B0503020204020204" pitchFamily="34" charset="-122"/>
              </a:rPr>
              <a:t>社会文明水平尚需提高</a:t>
            </a:r>
            <a:endPar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6289422" y="4435673"/>
            <a:ext cx="2749471" cy="400110"/>
          </a:xfrm>
          <a:prstGeom prst="rect">
            <a:avLst/>
          </a:prstGeom>
          <a:noFill/>
          <a:effectLst/>
        </p:spPr>
        <p:txBody>
          <a:bodyPr wrap="none" rtlCol="0">
            <a:spAutoFit/>
          </a:bodyPr>
          <a:lstStyle/>
          <a:p>
            <a:r>
              <a:rPr lang="zh-CN" altLang="en-US" sz="2000" b="1" dirty="0">
                <a:solidFill>
                  <a:srgbClr val="BC0410"/>
                </a:solidFill>
                <a:latin typeface="微软雅黑" panose="020B0503020204020204" pitchFamily="34" charset="-122"/>
                <a:ea typeface="微软雅黑" panose="020B0503020204020204" pitchFamily="34" charset="-122"/>
              </a:rPr>
              <a:t>生态环境保护任重道远</a:t>
            </a:r>
            <a:endParaRPr lang="en-US" altLang="zh-CN"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734648" y="4435673"/>
            <a:ext cx="2749471" cy="400110"/>
          </a:xfrm>
          <a:prstGeom prst="rect">
            <a:avLst/>
          </a:prstGeom>
          <a:noFill/>
          <a:effectLst/>
        </p:spPr>
        <p:txBody>
          <a:bodyPr wrap="none" rtlCol="0">
            <a:spAutoFit/>
          </a:bodyPr>
          <a:lstStyle/>
          <a:p>
            <a:r>
              <a:rPr lang="zh-CN" altLang="en-US" sz="2000" b="1" dirty="0">
                <a:solidFill>
                  <a:srgbClr val="BC0410"/>
                </a:solidFill>
                <a:latin typeface="微软雅黑" panose="020B0503020204020204" pitchFamily="34" charset="-122"/>
                <a:ea typeface="微软雅黑" panose="020B0503020204020204" pitchFamily="34" charset="-122"/>
              </a:rPr>
              <a:t>发展质量和效益还不高</a:t>
            </a:r>
            <a:endParaRPr lang="en-US" altLang="zh-CN" sz="2000" b="1" dirty="0">
              <a:solidFill>
                <a:srgbClr val="BC0410"/>
              </a:solidFill>
              <a:latin typeface="微软雅黑" panose="020B0503020204020204" pitchFamily="34" charset="-122"/>
              <a:ea typeface="微软雅黑" panose="020B0503020204020204" pitchFamily="34" charset="-122"/>
            </a:endParaRPr>
          </a:p>
        </p:txBody>
      </p:sp>
      <p:sp>
        <p:nvSpPr>
          <p:cNvPr id="24" name="TextBox 9">
            <a:extLst>
              <a:ext uri="{FF2B5EF4-FFF2-40B4-BE49-F238E27FC236}">
                <a16:creationId xmlns:a16="http://schemas.microsoft.com/office/drawing/2014/main" id="{CB8F9332-391B-46A9-8EEC-8EACB0A260DE}"/>
              </a:ext>
            </a:extLst>
          </p:cNvPr>
          <p:cNvSpPr txBox="1"/>
          <p:nvPr/>
        </p:nvSpPr>
        <p:spPr>
          <a:xfrm>
            <a:off x="-771515" y="212813"/>
            <a:ext cx="9934779"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全面建成小康社会面临的短板弱项</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900" decel="100000" fill="hold"/>
                                        <p:tgtEl>
                                          <p:spTgt spid="1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29" fill="hold">
                            <p:stCondLst>
                              <p:cond delay="1750"/>
                            </p:stCondLst>
                            <p:childTnLst>
                              <p:par>
                                <p:cTn id="30" presetID="50" presetClass="entr" presetSubtype="0" decel="10000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strVal val="#ppt_w+.3"/>
                                          </p:val>
                                        </p:tav>
                                        <p:tav tm="100000">
                                          <p:val>
                                            <p:strVal val="#ppt_w"/>
                                          </p:val>
                                        </p:tav>
                                      </p:tavLst>
                                    </p:anim>
                                    <p:anim calcmode="lin" valueType="num">
                                      <p:cBhvr>
                                        <p:cTn id="33" dur="1000" fill="hold"/>
                                        <p:tgtEl>
                                          <p:spTgt spid="19"/>
                                        </p:tgtEl>
                                        <p:attrNameLst>
                                          <p:attrName>ppt_h</p:attrName>
                                        </p:attrNameLst>
                                      </p:cBhvr>
                                      <p:tavLst>
                                        <p:tav tm="0">
                                          <p:val>
                                            <p:strVal val="#ppt_h"/>
                                          </p:val>
                                        </p:tav>
                                        <p:tav tm="100000">
                                          <p:val>
                                            <p:strVal val="#ppt_h"/>
                                          </p:val>
                                        </p:tav>
                                      </p:tavLst>
                                    </p:anim>
                                    <p:animEffect transition="in" filter="fade">
                                      <p:cBhvr>
                                        <p:cTn id="34" dur="1000"/>
                                        <p:tgtEl>
                                          <p:spTgt spid="19"/>
                                        </p:tgtEl>
                                      </p:cBhvr>
                                    </p:animEffect>
                                  </p:childTnLst>
                                </p:cTn>
                              </p:par>
                              <p:par>
                                <p:cTn id="35" presetID="50" presetClass="entr" presetSubtype="0" decel="100000" fill="hold" grpId="0" nodeType="withEffect">
                                  <p:stCondLst>
                                    <p:cond delay="25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3"/>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par>
                                <p:cTn id="40" presetID="50" presetClass="entr" presetSubtype="0" decel="10000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3"/>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par>
                                <p:cTn id="45" presetID="50" presetClass="entr" presetSubtype="0" decel="100000" fill="hold" grpId="0" nodeType="withEffect">
                                  <p:stCondLst>
                                    <p:cond delay="750"/>
                                  </p:stCondLst>
                                  <p:childTnLst>
                                    <p:set>
                                      <p:cBhvr>
                                        <p:cTn id="46" dur="1"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strVal val="#ppt_w+.3"/>
                                          </p:val>
                                        </p:tav>
                                        <p:tav tm="100000">
                                          <p:val>
                                            <p:strVal val="#ppt_w"/>
                                          </p:val>
                                        </p:tav>
                                      </p:tavLst>
                                    </p:anim>
                                    <p:anim calcmode="lin" valueType="num">
                                      <p:cBhvr>
                                        <p:cTn id="48" dur="1000" fill="hold"/>
                                        <p:tgtEl>
                                          <p:spTgt spid="21"/>
                                        </p:tgtEl>
                                        <p:attrNameLst>
                                          <p:attrName>ppt_h</p:attrName>
                                        </p:attrNameLst>
                                      </p:cBhvr>
                                      <p:tavLst>
                                        <p:tav tm="0">
                                          <p:val>
                                            <p:strVal val="#ppt_h"/>
                                          </p:val>
                                        </p:tav>
                                        <p:tav tm="100000">
                                          <p:val>
                                            <p:strVal val="#ppt_h"/>
                                          </p:val>
                                        </p:tav>
                                      </p:tavLst>
                                    </p:anim>
                                    <p:animEffect transition="in" filter="fade">
                                      <p:cBhvr>
                                        <p:cTn id="49" dur="1000"/>
                                        <p:tgtEl>
                                          <p:spTgt spid="21"/>
                                        </p:tgtEl>
                                      </p:cBhvr>
                                    </p:animEffect>
                                  </p:childTnLst>
                                </p:cTn>
                              </p:par>
                            </p:childTnLst>
                          </p:cTn>
                        </p:par>
                        <p:par>
                          <p:cTn id="50" fill="hold">
                            <p:stCondLst>
                              <p:cond delay="3500"/>
                            </p:stCondLst>
                            <p:childTnLst>
                              <p:par>
                                <p:cTn id="51" presetID="41" presetClass="entr" presetSubtype="0" fill="hold" grpId="0" nodeType="afterEffect">
                                  <p:stCondLst>
                                    <p:cond delay="0"/>
                                  </p:stCondLst>
                                  <p:iterate type="lt">
                                    <p:tmPct val="10000"/>
                                  </p:iterate>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24"/>
                                        </p:tgtEl>
                                        <p:attrNameLst>
                                          <p:attrName>ppt_y</p:attrName>
                                        </p:attrNameLst>
                                      </p:cBhvr>
                                      <p:tavLst>
                                        <p:tav tm="0">
                                          <p:val>
                                            <p:strVal val="#ppt_y"/>
                                          </p:val>
                                        </p:tav>
                                        <p:tav tm="100000">
                                          <p:val>
                                            <p:strVal val="#ppt_y"/>
                                          </p:val>
                                        </p:tav>
                                      </p:tavLst>
                                    </p:anim>
                                    <p:anim calcmode="lin" valueType="num">
                                      <p:cBhvr>
                                        <p:cTn id="55"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922103" y="2107036"/>
            <a:ext cx="2329009" cy="23289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4" name="椭圆 3"/>
          <p:cNvSpPr/>
          <p:nvPr/>
        </p:nvSpPr>
        <p:spPr>
          <a:xfrm>
            <a:off x="1782171" y="1967107"/>
            <a:ext cx="2608876" cy="2608782"/>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5" name="矩形 4"/>
          <p:cNvSpPr/>
          <p:nvPr/>
        </p:nvSpPr>
        <p:spPr>
          <a:xfrm>
            <a:off x="2066392" y="2971717"/>
            <a:ext cx="2030311" cy="599562"/>
          </a:xfrm>
          <a:prstGeom prst="rect">
            <a:avLst/>
          </a:prstGeom>
        </p:spPr>
        <p:txBody>
          <a:bodyPr wrap="square" lIns="118278" tIns="59138" rIns="118278" bIns="59138">
            <a:spAutoFit/>
          </a:bodyPr>
          <a:lstStyle/>
          <a:p>
            <a:pPr lvl="0" algn="ctr"/>
            <a:r>
              <a:rPr lang="zh-CN" altLang="en-US" sz="3120" b="1" dirty="0">
                <a:solidFill>
                  <a:schemeClr val="bg1"/>
                </a:solidFill>
                <a:latin typeface="微软雅黑" panose="020B0503020204020204" pitchFamily="34" charset="-122"/>
                <a:ea typeface="微软雅黑" panose="020B0503020204020204" pitchFamily="34" charset="-122"/>
              </a:rPr>
              <a:t>五位一体</a:t>
            </a:r>
            <a:endParaRPr lang="en-US" altLang="zh-CN" sz="1560" dirty="0">
              <a:solidFill>
                <a:schemeClr val="bg1"/>
              </a:solidFill>
              <a:latin typeface="微软雅黑" panose="020B0503020204020204" pitchFamily="34" charset="-122"/>
              <a:ea typeface="微软雅黑" panose="020B0503020204020204" pitchFamily="34" charset="-122"/>
            </a:endParaRPr>
          </a:p>
        </p:txBody>
      </p:sp>
      <p:sp>
        <p:nvSpPr>
          <p:cNvPr id="7" name="椭圆 6"/>
          <p:cNvSpPr/>
          <p:nvPr/>
        </p:nvSpPr>
        <p:spPr>
          <a:xfrm>
            <a:off x="4934821" y="2107036"/>
            <a:ext cx="2329009" cy="2328925"/>
          </a:xfrm>
          <a:prstGeom prst="ellipse">
            <a:avLst/>
          </a:prstGeom>
          <a:solidFill>
            <a:srgbClr val="BC0410"/>
          </a:solidFill>
          <a:ln>
            <a:noFill/>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8" name="椭圆 7"/>
          <p:cNvSpPr/>
          <p:nvPr/>
        </p:nvSpPr>
        <p:spPr>
          <a:xfrm>
            <a:off x="4794887" y="1967107"/>
            <a:ext cx="2608876" cy="2608782"/>
          </a:xfrm>
          <a:prstGeom prst="ellipse">
            <a:avLst/>
          </a:prstGeom>
          <a:noFill/>
          <a:ln w="19050">
            <a:solidFill>
              <a:srgbClr val="BC04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9" name="矩形 8"/>
          <p:cNvSpPr/>
          <p:nvPr/>
        </p:nvSpPr>
        <p:spPr>
          <a:xfrm>
            <a:off x="5016916" y="3020719"/>
            <a:ext cx="2030311" cy="599562"/>
          </a:xfrm>
          <a:prstGeom prst="rect">
            <a:avLst/>
          </a:prstGeom>
        </p:spPr>
        <p:txBody>
          <a:bodyPr wrap="square" lIns="118278" tIns="59138" rIns="118278" bIns="59138">
            <a:spAutoFit/>
          </a:bodyPr>
          <a:lstStyle/>
          <a:p>
            <a:pPr algn="ctr"/>
            <a:r>
              <a:rPr lang="zh-CN" altLang="en-US" sz="3120" b="1" dirty="0">
                <a:solidFill>
                  <a:schemeClr val="bg1"/>
                </a:solidFill>
                <a:latin typeface="微软雅黑" panose="020B0503020204020204" pitchFamily="34" charset="-122"/>
                <a:ea typeface="微软雅黑" panose="020B0503020204020204" pitchFamily="34" charset="-122"/>
              </a:rPr>
              <a:t>七大战略</a:t>
            </a:r>
            <a:endParaRPr lang="en-US" altLang="zh-CN" sz="3120" b="1"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7947538" y="2107036"/>
            <a:ext cx="2329009" cy="23289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12" name="椭圆 11"/>
          <p:cNvSpPr/>
          <p:nvPr/>
        </p:nvSpPr>
        <p:spPr>
          <a:xfrm>
            <a:off x="7807605" y="1967107"/>
            <a:ext cx="2608876" cy="2608782"/>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13" name="矩形 12"/>
          <p:cNvSpPr/>
          <p:nvPr/>
        </p:nvSpPr>
        <p:spPr>
          <a:xfrm>
            <a:off x="8096885" y="2678061"/>
            <a:ext cx="2030311" cy="1559825"/>
          </a:xfrm>
          <a:prstGeom prst="rect">
            <a:avLst/>
          </a:prstGeom>
        </p:spPr>
        <p:txBody>
          <a:bodyPr wrap="square" lIns="118278" tIns="59138" rIns="118278" bIns="59138">
            <a:spAutoFit/>
          </a:bodyPr>
          <a:lstStyle/>
          <a:p>
            <a:pPr lvl="0" algn="ctr"/>
            <a:r>
              <a:rPr lang="zh-CN" altLang="en-US" sz="3120" b="1" dirty="0">
                <a:solidFill>
                  <a:schemeClr val="bg1"/>
                </a:solidFill>
                <a:latin typeface="微软雅黑" panose="020B0503020204020204" pitchFamily="34" charset="-122"/>
                <a:ea typeface="微软雅黑" panose="020B0503020204020204" pitchFamily="34" charset="-122"/>
              </a:rPr>
              <a:t>推动经济持续健康发展</a:t>
            </a:r>
            <a:endParaRPr lang="en-US" altLang="zh-CN" sz="1560" dirty="0">
              <a:solidFill>
                <a:schemeClr val="bg1"/>
              </a:solidFill>
              <a:latin typeface="微软雅黑" panose="020B0503020204020204" pitchFamily="34" charset="-122"/>
              <a:ea typeface="微软雅黑" panose="020B0503020204020204" pitchFamily="34" charset="-122"/>
            </a:endParaRPr>
          </a:p>
        </p:txBody>
      </p:sp>
      <p:sp>
        <p:nvSpPr>
          <p:cNvPr id="15" name="TextBox 9">
            <a:extLst>
              <a:ext uri="{FF2B5EF4-FFF2-40B4-BE49-F238E27FC236}">
                <a16:creationId xmlns:a16="http://schemas.microsoft.com/office/drawing/2014/main" id="{733A3D76-025D-404B-8406-3485A1E56985}"/>
              </a:ext>
            </a:extLst>
          </p:cNvPr>
          <p:cNvSpPr txBox="1"/>
          <p:nvPr/>
        </p:nvSpPr>
        <p:spPr>
          <a:xfrm>
            <a:off x="-665640" y="212813"/>
            <a:ext cx="9934779"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确保如期实现全面建成小康社会目标</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25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750"/>
                            </p:stCondLst>
                            <p:childTnLst>
                              <p:par>
                                <p:cTn id="19" presetID="21"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750"/>
                                        <p:tgtEl>
                                          <p:spTgt spid="8"/>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p:stCondLst>
                              <p:cond delay="3500"/>
                            </p:stCondLst>
                            <p:childTnLst>
                              <p:par>
                                <p:cTn id="33" presetID="21"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750"/>
                                        <p:tgtEl>
                                          <p:spTgt spid="12"/>
                                        </p:tgtEl>
                                      </p:cBhvr>
                                    </p:animEffect>
                                  </p:childTnLst>
                                </p:cTn>
                              </p:par>
                            </p:childTnLst>
                          </p:cTn>
                        </p:par>
                        <p:par>
                          <p:cTn id="36" fill="hold">
                            <p:stCondLst>
                              <p:cond delay="425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4750"/>
                            </p:stCondLst>
                            <p:childTnLst>
                              <p:par>
                                <p:cTn id="43" presetID="22" presetClass="entr" presetSubtype="4"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par>
                          <p:cTn id="46" fill="hold">
                            <p:stCondLst>
                              <p:cond delay="52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 calcmode="lin" valueType="num">
                                      <p:cBhvr>
                                        <p:cTn id="5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animBg="1"/>
      <p:bldP spid="8" grpId="0" animBg="1"/>
      <p:bldP spid="9" grpId="0"/>
      <p:bldP spid="11" grpId="0" animBg="1"/>
      <p:bldP spid="12" grpId="0" animBg="1"/>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1922103" y="2107036"/>
            <a:ext cx="2329009" cy="23289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4" name="椭圆 3"/>
          <p:cNvSpPr/>
          <p:nvPr/>
        </p:nvSpPr>
        <p:spPr>
          <a:xfrm>
            <a:off x="1782171" y="1967107"/>
            <a:ext cx="2608876" cy="2608782"/>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5" name="矩形 4"/>
          <p:cNvSpPr/>
          <p:nvPr/>
        </p:nvSpPr>
        <p:spPr>
          <a:xfrm>
            <a:off x="2066392" y="2300521"/>
            <a:ext cx="2030311" cy="2039957"/>
          </a:xfrm>
          <a:prstGeom prst="rect">
            <a:avLst/>
          </a:prstGeom>
        </p:spPr>
        <p:txBody>
          <a:bodyPr wrap="square" lIns="118278" tIns="59138" rIns="118278" bIns="59138">
            <a:spAutoFit/>
          </a:bodyPr>
          <a:lstStyle/>
          <a:p>
            <a:pPr lvl="0" algn="ctr"/>
            <a:r>
              <a:rPr lang="zh-CN" altLang="en-US" sz="3120" b="1" dirty="0">
                <a:solidFill>
                  <a:schemeClr val="bg1"/>
                </a:solidFill>
                <a:latin typeface="微软雅黑" panose="020B0503020204020204" pitchFamily="34" charset="-122"/>
                <a:ea typeface="微软雅黑" panose="020B0503020204020204" pitchFamily="34" charset="-122"/>
              </a:rPr>
              <a:t>坚决打好防范化解重大风险攻坚战</a:t>
            </a:r>
            <a:endParaRPr lang="en-US" altLang="zh-CN" sz="1560" dirty="0">
              <a:solidFill>
                <a:schemeClr val="bg1"/>
              </a:solidFill>
              <a:latin typeface="微软雅黑" panose="020B0503020204020204" pitchFamily="34" charset="-122"/>
              <a:ea typeface="微软雅黑" panose="020B0503020204020204" pitchFamily="34" charset="-122"/>
            </a:endParaRPr>
          </a:p>
        </p:txBody>
      </p:sp>
      <p:sp>
        <p:nvSpPr>
          <p:cNvPr id="7" name="椭圆 6"/>
          <p:cNvSpPr/>
          <p:nvPr/>
        </p:nvSpPr>
        <p:spPr>
          <a:xfrm>
            <a:off x="4934821" y="2107036"/>
            <a:ext cx="2329009" cy="2328925"/>
          </a:xfrm>
          <a:prstGeom prst="ellipse">
            <a:avLst/>
          </a:prstGeom>
          <a:solidFill>
            <a:srgbClr val="BC0410"/>
          </a:solidFill>
          <a:ln>
            <a:noFill/>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8" name="椭圆 7"/>
          <p:cNvSpPr/>
          <p:nvPr/>
        </p:nvSpPr>
        <p:spPr>
          <a:xfrm>
            <a:off x="4794887" y="1967107"/>
            <a:ext cx="2608876" cy="2608782"/>
          </a:xfrm>
          <a:prstGeom prst="ellipse">
            <a:avLst/>
          </a:prstGeom>
          <a:noFill/>
          <a:ln w="19050">
            <a:solidFill>
              <a:srgbClr val="BC04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9" name="矩形 8"/>
          <p:cNvSpPr/>
          <p:nvPr/>
        </p:nvSpPr>
        <p:spPr>
          <a:xfrm>
            <a:off x="5081638" y="2649087"/>
            <a:ext cx="2030311" cy="1559825"/>
          </a:xfrm>
          <a:prstGeom prst="rect">
            <a:avLst/>
          </a:prstGeom>
        </p:spPr>
        <p:txBody>
          <a:bodyPr wrap="square" lIns="118278" tIns="59138" rIns="118278" bIns="59138">
            <a:spAutoFit/>
          </a:bodyPr>
          <a:lstStyle/>
          <a:p>
            <a:pPr algn="ctr"/>
            <a:r>
              <a:rPr lang="zh-CN" altLang="en-US" sz="3120" b="1" dirty="0">
                <a:solidFill>
                  <a:schemeClr val="bg1"/>
                </a:solidFill>
                <a:latin typeface="微软雅黑" panose="020B0503020204020204" pitchFamily="34" charset="-122"/>
                <a:ea typeface="微软雅黑" panose="020B0503020204020204" pitchFamily="34" charset="-122"/>
              </a:rPr>
              <a:t>坚决打赢脱贫攻坚战</a:t>
            </a:r>
            <a:endParaRPr lang="en-US" altLang="zh-CN" sz="3120" b="1"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7947538" y="2107036"/>
            <a:ext cx="2329009" cy="23289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12" name="椭圆 11"/>
          <p:cNvSpPr/>
          <p:nvPr/>
        </p:nvSpPr>
        <p:spPr>
          <a:xfrm>
            <a:off x="7807605" y="1967107"/>
            <a:ext cx="2608876" cy="2608782"/>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18278" tIns="59138" rIns="118278" bIns="59138" rtlCol="0" anchor="ctr"/>
          <a:lstStyle/>
          <a:p>
            <a:pPr algn="ctr"/>
            <a:endParaRPr lang="zh-CN" altLang="en-US" sz="2160">
              <a:solidFill>
                <a:schemeClr val="tx1"/>
              </a:solidFill>
            </a:endParaRPr>
          </a:p>
        </p:txBody>
      </p:sp>
      <p:sp>
        <p:nvSpPr>
          <p:cNvPr id="13" name="矩形 12"/>
          <p:cNvSpPr/>
          <p:nvPr/>
        </p:nvSpPr>
        <p:spPr>
          <a:xfrm>
            <a:off x="8096885" y="2678061"/>
            <a:ext cx="2030311" cy="1559825"/>
          </a:xfrm>
          <a:prstGeom prst="rect">
            <a:avLst/>
          </a:prstGeom>
        </p:spPr>
        <p:txBody>
          <a:bodyPr wrap="square" lIns="118278" tIns="59138" rIns="118278" bIns="59138">
            <a:spAutoFit/>
          </a:bodyPr>
          <a:lstStyle/>
          <a:p>
            <a:pPr lvl="0" algn="ctr"/>
            <a:r>
              <a:rPr lang="zh-CN" altLang="en-US" sz="3120" b="1" dirty="0">
                <a:solidFill>
                  <a:schemeClr val="bg1"/>
                </a:solidFill>
                <a:latin typeface="微软雅黑" panose="020B0503020204020204" pitchFamily="34" charset="-122"/>
                <a:ea typeface="微软雅黑" panose="020B0503020204020204" pitchFamily="34" charset="-122"/>
              </a:rPr>
              <a:t>坚决打好污染防治攻坚战</a:t>
            </a:r>
            <a:endParaRPr lang="en-US" altLang="zh-CN" sz="1560" dirty="0">
              <a:solidFill>
                <a:schemeClr val="bg1"/>
              </a:solidFill>
              <a:latin typeface="微软雅黑" panose="020B0503020204020204" pitchFamily="34" charset="-122"/>
              <a:ea typeface="微软雅黑" panose="020B0503020204020204" pitchFamily="34" charset="-122"/>
            </a:endParaRPr>
          </a:p>
        </p:txBody>
      </p:sp>
      <p:sp>
        <p:nvSpPr>
          <p:cNvPr id="15" name="TextBox 9">
            <a:extLst>
              <a:ext uri="{FF2B5EF4-FFF2-40B4-BE49-F238E27FC236}">
                <a16:creationId xmlns:a16="http://schemas.microsoft.com/office/drawing/2014/main" id="{733A3D76-025D-404B-8406-3485A1E56985}"/>
              </a:ext>
            </a:extLst>
          </p:cNvPr>
          <p:cNvSpPr txBox="1"/>
          <p:nvPr/>
        </p:nvSpPr>
        <p:spPr>
          <a:xfrm>
            <a:off x="-665640" y="212813"/>
            <a:ext cx="9934779" cy="523178"/>
          </a:xfrm>
          <a:prstGeom prst="rect">
            <a:avLst/>
          </a:prstGeom>
          <a:noFill/>
        </p:spPr>
        <p:txBody>
          <a:bodyPr wrap="square" lIns="91400" tIns="45699" rIns="91400" bIns="45699" rtlCol="0">
            <a:spAutoFit/>
          </a:bodyPr>
          <a:lstStyle/>
          <a:p>
            <a:pPr algn="ctr"/>
            <a:r>
              <a:rPr lang="zh-CN" altLang="en-US" sz="2800" b="1" dirty="0">
                <a:solidFill>
                  <a:srgbClr val="C00000"/>
                </a:solidFill>
                <a:latin typeface="微软雅黑" panose="020B0503020204020204" pitchFamily="34" charset="-122"/>
                <a:ea typeface="微软雅黑" panose="020B0503020204020204" pitchFamily="34" charset="-122"/>
              </a:rPr>
              <a:t>确保如期实现全面建成小康社会目标</a:t>
            </a:r>
          </a:p>
        </p:txBody>
      </p:sp>
    </p:spTree>
    <p:extLst>
      <p:ext uri="{BB962C8B-B14F-4D97-AF65-F5344CB8AC3E}">
        <p14:creationId xmlns:p14="http://schemas.microsoft.com/office/powerpoint/2010/main" val="250474042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25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1750"/>
                            </p:stCondLst>
                            <p:childTnLst>
                              <p:par>
                                <p:cTn id="19" presetID="21"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750"/>
                                        <p:tgtEl>
                                          <p:spTgt spid="8"/>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p:stCondLst>
                              <p:cond delay="3500"/>
                            </p:stCondLst>
                            <p:childTnLst>
                              <p:par>
                                <p:cTn id="33" presetID="21"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750"/>
                                        <p:tgtEl>
                                          <p:spTgt spid="12"/>
                                        </p:tgtEl>
                                      </p:cBhvr>
                                    </p:animEffect>
                                  </p:childTnLst>
                                </p:cTn>
                              </p:par>
                            </p:childTnLst>
                          </p:cTn>
                        </p:par>
                        <p:par>
                          <p:cTn id="36" fill="hold">
                            <p:stCondLst>
                              <p:cond delay="4250"/>
                            </p:stCondLst>
                            <p:childTnLst>
                              <p:par>
                                <p:cTn id="37" presetID="53" presetClass="entr" presetSubtype="16"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par>
                          <p:cTn id="42" fill="hold">
                            <p:stCondLst>
                              <p:cond delay="4750"/>
                            </p:stCondLst>
                            <p:childTnLst>
                              <p:par>
                                <p:cTn id="43" presetID="22" presetClass="entr" presetSubtype="4"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par>
                          <p:cTn id="46" fill="hold">
                            <p:stCondLst>
                              <p:cond delay="52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 calcmode="lin" valueType="num">
                                      <p:cBhvr>
                                        <p:cTn id="51"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animBg="1"/>
      <p:bldP spid="8" grpId="0" animBg="1"/>
      <p:bldP spid="9" grpId="0"/>
      <p:bldP spid="11" grpId="0" animBg="1"/>
      <p:bldP spid="12" grpId="0" animBg="1"/>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931" y="4216400"/>
            <a:ext cx="20541561" cy="2760165"/>
          </a:xfrm>
          <a:prstGeom prst="rect">
            <a:avLst/>
          </a:prstGeom>
        </p:spPr>
      </p:pic>
      <p:sp>
        <p:nvSpPr>
          <p:cNvPr id="18" name="TextBox 9"/>
          <p:cNvSpPr txBox="1"/>
          <p:nvPr/>
        </p:nvSpPr>
        <p:spPr>
          <a:xfrm>
            <a:off x="1789403" y="2449054"/>
            <a:ext cx="8614781" cy="2308282"/>
          </a:xfrm>
          <a:prstGeom prst="rect">
            <a:avLst/>
          </a:prstGeom>
          <a:noFill/>
        </p:spPr>
        <p:txBody>
          <a:bodyPr wrap="square" lIns="91400" tIns="45699" rIns="91400" bIns="45699" rtlCol="0">
            <a:spAutoFit/>
          </a:bodyPr>
          <a:lstStyle/>
          <a:p>
            <a:pPr algn="ctr"/>
            <a:r>
              <a:rPr lang="zh-CN" altLang="en-US" sz="4800" b="1" dirty="0">
                <a:solidFill>
                  <a:srgbClr val="C00000"/>
                </a:solidFill>
                <a:latin typeface="微软雅黑" panose="020B0503020204020204" pitchFamily="34" charset="-122"/>
                <a:ea typeface="微软雅黑" panose="020B0503020204020204" pitchFamily="34" charset="-122"/>
              </a:rPr>
              <a:t>第二个目标</a:t>
            </a:r>
            <a:endParaRPr lang="en-US" altLang="zh-CN" sz="4800" b="1" dirty="0">
              <a:solidFill>
                <a:srgbClr val="C00000"/>
              </a:solidFill>
              <a:latin typeface="微软雅黑" panose="020B0503020204020204" pitchFamily="34" charset="-122"/>
              <a:ea typeface="微软雅黑" panose="020B0503020204020204" pitchFamily="34" charset="-122"/>
            </a:endParaRPr>
          </a:p>
          <a:p>
            <a:pPr algn="ctr"/>
            <a:r>
              <a:rPr lang="zh-CN" altLang="en-US" sz="4800" b="1" dirty="0">
                <a:solidFill>
                  <a:srgbClr val="C00000"/>
                </a:solidFill>
                <a:latin typeface="微软雅黑" panose="020B0503020204020204" pitchFamily="34" charset="-122"/>
                <a:ea typeface="微软雅黑" panose="020B0503020204020204" pitchFamily="34" charset="-122"/>
              </a:rPr>
              <a:t>建成富强民主文明和谐美丽的社会主义现代化强国</a:t>
            </a:r>
          </a:p>
        </p:txBody>
      </p:sp>
      <p:cxnSp>
        <p:nvCxnSpPr>
          <p:cNvPr id="19" name="直接连接符 18"/>
          <p:cNvCxnSpPr/>
          <p:nvPr/>
        </p:nvCxnSpPr>
        <p:spPr bwMode="auto">
          <a:xfrm>
            <a:off x="2598683" y="3242206"/>
            <a:ext cx="6909136" cy="0"/>
          </a:xfrm>
          <a:prstGeom prst="line">
            <a:avLst/>
          </a:prstGeom>
          <a:solidFill>
            <a:schemeClr val="accent1"/>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组合 5"/>
          <p:cNvGrpSpPr/>
          <p:nvPr/>
        </p:nvGrpSpPr>
        <p:grpSpPr>
          <a:xfrm>
            <a:off x="5138057" y="508000"/>
            <a:ext cx="2314221" cy="1828800"/>
            <a:chOff x="5138057" y="508000"/>
            <a:chExt cx="2314221" cy="1828800"/>
          </a:xfrm>
        </p:grpSpPr>
        <p:sp>
          <p:nvSpPr>
            <p:cNvPr id="4" name="椭圆 3"/>
            <p:cNvSpPr/>
            <p:nvPr/>
          </p:nvSpPr>
          <p:spPr>
            <a:xfrm>
              <a:off x="5138057" y="508000"/>
              <a:ext cx="1828800" cy="1828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4"/>
            <p:cNvSpPr txBox="1"/>
            <p:nvPr/>
          </p:nvSpPr>
          <p:spPr>
            <a:xfrm>
              <a:off x="5449307" y="664382"/>
              <a:ext cx="2002971" cy="1446550"/>
            </a:xfrm>
            <a:prstGeom prst="rect">
              <a:avLst/>
            </a:prstGeom>
            <a:noFill/>
          </p:spPr>
          <p:txBody>
            <a:bodyPr wrap="square" rtlCol="0">
              <a:spAutoFit/>
            </a:bodyPr>
            <a:lstStyle/>
            <a:p>
              <a:r>
                <a:rPr lang="en-US" altLang="zh-CN" sz="8800">
                  <a:solidFill>
                    <a:schemeClr val="bg1"/>
                  </a:solidFill>
                  <a:latin typeface="DFPOP1W5-B5" panose="040B0509000000000000" pitchFamily="81" charset="-120"/>
                  <a:ea typeface="DFPOP1W5-B5" panose="040B0509000000000000" pitchFamily="81" charset="-120"/>
                </a:rPr>
                <a:t>02</a:t>
              </a:r>
              <a:endParaRPr lang="zh-CN" altLang="en-US" sz="8800">
                <a:solidFill>
                  <a:schemeClr val="bg1"/>
                </a:solidFill>
                <a:latin typeface="DFPOP1W5-B5" panose="040B0509000000000000" pitchFamily="81" charset="-120"/>
                <a:ea typeface="DFPOP1W5-B5" panose="040B0509000000000000" pitchFamily="81" charset="-120"/>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8"/>
                                        </p:tgtEl>
                                        <p:attrNameLst>
                                          <p:attrName>ppt_y</p:attrName>
                                        </p:attrNameLst>
                                      </p:cBhvr>
                                      <p:tavLst>
                                        <p:tav tm="0">
                                          <p:val>
                                            <p:strVal val="#ppt_y"/>
                                          </p:val>
                                        </p:tav>
                                        <p:tav tm="100000">
                                          <p:val>
                                            <p:strVal val="#ppt_y"/>
                                          </p:val>
                                        </p:tav>
                                      </p:tavLst>
                                    </p:anim>
                                    <p:anim calcmode="lin" valueType="num">
                                      <p:cBhvr>
                                        <p:cTn id="1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8"/>
                                        </p:tgtEl>
                                      </p:cBhvr>
                                    </p:animEffect>
                                  </p:childTnLst>
                                </p:cTn>
                              </p:par>
                            </p:childTnLst>
                          </p:cTn>
                        </p:par>
                        <p:par>
                          <p:cTn id="19" fill="hold">
                            <p:stCondLst>
                              <p:cond delay="3800"/>
                            </p:stCondLst>
                            <p:childTnLst>
                              <p:par>
                                <p:cTn id="20" presetID="16" presetClass="entr" presetSubtype="2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4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微软雅黑">
      <a:majorFont>
        <a:latin typeface="Constantia"/>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781</Words>
  <Application>Microsoft Office PowerPoint</Application>
  <PresentationFormat>自定义</PresentationFormat>
  <Paragraphs>90</Paragraphs>
  <Slides>18</Slides>
  <Notes>1</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18</vt:i4>
      </vt:variant>
    </vt:vector>
  </HeadingPairs>
  <TitlesOfParts>
    <vt:vector size="32" baseType="lpstr">
      <vt:lpstr>Aller Light</vt:lpstr>
      <vt:lpstr>DFPOP1W5-B5</vt:lpstr>
      <vt:lpstr>Segoe</vt:lpstr>
      <vt:lpstr>方正粗倩简体</vt:lpstr>
      <vt:lpstr>方正大黑简体</vt:lpstr>
      <vt:lpstr>方正兰亭黑_GBK</vt:lpstr>
      <vt:lpstr>仿宋</vt:lpstr>
      <vt:lpstr>黑体</vt:lpstr>
      <vt:lpstr>宋体</vt:lpstr>
      <vt:lpstr>微软雅黑</vt:lpstr>
      <vt:lpstr>Arial</vt:lpstr>
      <vt:lpstr>Calibri</vt:lpstr>
      <vt:lpstr>Constantia</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PGOS</dc:creator>
  <cp:lastModifiedBy>笔杆子家园</cp:lastModifiedBy>
  <cp:revision>131</cp:revision>
  <dcterms:created xsi:type="dcterms:W3CDTF">2017-01-14T09:35:00Z</dcterms:created>
  <dcterms:modified xsi:type="dcterms:W3CDTF">2017-11-22T03:25:02Z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2052-10.1.0.6391</vt:lpwstr>
  </property>
</Properties>
</file>