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7"/>
  </p:notesMasterIdLst>
  <p:handoutMasterIdLst>
    <p:handoutMasterId r:id="rId28"/>
  </p:handoutMasterIdLst>
  <p:sldIdLst>
    <p:sldId id="506" r:id="rId2"/>
    <p:sldId id="508" r:id="rId3"/>
    <p:sldId id="575" r:id="rId4"/>
    <p:sldId id="509" r:id="rId5"/>
    <p:sldId id="511" r:id="rId6"/>
    <p:sldId id="510" r:id="rId7"/>
    <p:sldId id="515" r:id="rId8"/>
    <p:sldId id="578" r:id="rId9"/>
    <p:sldId id="579" r:id="rId10"/>
    <p:sldId id="580" r:id="rId11"/>
    <p:sldId id="581" r:id="rId12"/>
    <p:sldId id="582" r:id="rId13"/>
    <p:sldId id="583" r:id="rId14"/>
    <p:sldId id="584" r:id="rId15"/>
    <p:sldId id="585" r:id="rId16"/>
    <p:sldId id="586" r:id="rId17"/>
    <p:sldId id="587" r:id="rId18"/>
    <p:sldId id="588" r:id="rId19"/>
    <p:sldId id="589" r:id="rId20"/>
    <p:sldId id="590" r:id="rId21"/>
    <p:sldId id="591" r:id="rId22"/>
    <p:sldId id="592" r:id="rId23"/>
    <p:sldId id="593" r:id="rId24"/>
    <p:sldId id="594" r:id="rId25"/>
    <p:sldId id="595" r:id="rId26"/>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500"/>
    <a:srgbClr val="F49D00"/>
    <a:srgbClr val="FFA014"/>
    <a:srgbClr val="C6A568"/>
    <a:srgbClr val="E64A21"/>
    <a:srgbClr val="E84C23"/>
    <a:srgbClr val="7D0000"/>
    <a:srgbClr val="EB8C00"/>
    <a:srgbClr val="00A2FF"/>
    <a:srgbClr val="FF3B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9532" autoAdjust="0"/>
  </p:normalViewPr>
  <p:slideViewPr>
    <p:cSldViewPr snapToGrid="0">
      <p:cViewPr varScale="1">
        <p:scale>
          <a:sx n="69" d="100"/>
          <a:sy n="69" d="100"/>
        </p:scale>
        <p:origin x="524" y="32"/>
      </p:cViewPr>
      <p:guideLst/>
    </p:cSldViewPr>
  </p:slideViewPr>
  <p:notesTextViewPr>
    <p:cViewPr>
      <p:scale>
        <a:sx n="66" d="100"/>
        <a:sy n="66" d="100"/>
      </p:scale>
      <p:origin x="0" y="0"/>
    </p:cViewPr>
  </p:notesTextViewPr>
  <p:sorterViewPr>
    <p:cViewPr>
      <p:scale>
        <a:sx n="60" d="100"/>
        <a:sy n="60" d="100"/>
      </p:scale>
      <p:origin x="0" y="96"/>
    </p:cViewPr>
  </p:sorterViewPr>
  <p:notesViewPr>
    <p:cSldViewPr snapToGrid="0">
      <p:cViewPr varScale="1">
        <p:scale>
          <a:sx n="62" d="100"/>
          <a:sy n="62" d="100"/>
        </p:scale>
        <p:origin x="2452"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EBB66C-D209-4A8E-BF4B-1C2047C0C2C1}" type="datetimeFigureOut">
              <a:rPr lang="zh-CN" altLang="en-US" smtClean="0"/>
              <a:t>2017/11/17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A3739F-BF74-4F9F-B0E5-949823377313}" type="slidenum">
              <a:rPr lang="zh-CN" altLang="en-US" smtClean="0"/>
              <a:t>‹#›</a:t>
            </a:fld>
            <a:endParaRPr lang="zh-CN" altLang="en-US"/>
          </a:p>
        </p:txBody>
      </p:sp>
    </p:spTree>
    <p:extLst>
      <p:ext uri="{BB962C8B-B14F-4D97-AF65-F5344CB8AC3E}">
        <p14:creationId xmlns:p14="http://schemas.microsoft.com/office/powerpoint/2010/main" val="2643759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造字工房悦黑（非商用）常规体"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造字工房悦黑（非商用）常规体" pitchFamily="2" charset="-122"/>
              </a:defRPr>
            </a:lvl1pPr>
          </a:lstStyle>
          <a:p>
            <a:fld id="{D8D3007C-0BBF-4CAD-B02F-7664B804665F}" type="datetimeFigureOut">
              <a:rPr lang="zh-CN" altLang="en-US" smtClean="0"/>
              <a:pPr/>
              <a:t>2017/11/17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造字工房悦黑（非商用）常规体"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造字工房悦黑（非商用）常规体" pitchFamily="2" charset="-122"/>
              </a:defRPr>
            </a:lvl1pPr>
          </a:lstStyle>
          <a:p>
            <a:fld id="{8927DC7C-EA85-41EA-BE8E-3BC04B9579CE}" type="slidenum">
              <a:rPr lang="zh-CN" altLang="en-US" smtClean="0"/>
              <a:pPr/>
              <a:t>‹#›</a:t>
            </a:fld>
            <a:endParaRPr lang="zh-CN" altLang="en-US" dirty="0"/>
          </a:p>
        </p:txBody>
      </p:sp>
    </p:spTree>
    <p:extLst>
      <p:ext uri="{BB962C8B-B14F-4D97-AF65-F5344CB8AC3E}">
        <p14:creationId xmlns:p14="http://schemas.microsoft.com/office/powerpoint/2010/main" val="2573099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造字工房悦黑（非商用）常规体" pitchFamily="2" charset="-122"/>
        <a:cs typeface="+mn-cs"/>
      </a:defRPr>
    </a:lvl1pPr>
    <a:lvl2pPr marL="457200" algn="l" defTabSz="914400" rtl="0" eaLnBrk="1" latinLnBrk="0" hangingPunct="1">
      <a:defRPr sz="1200" kern="1200">
        <a:solidFill>
          <a:schemeClr val="tx1"/>
        </a:solidFill>
        <a:latin typeface="+mn-lt"/>
        <a:ea typeface="造字工房悦黑（非商用）常规体" pitchFamily="2" charset="-122"/>
        <a:cs typeface="+mn-cs"/>
      </a:defRPr>
    </a:lvl2pPr>
    <a:lvl3pPr marL="914400" algn="l" defTabSz="914400" rtl="0" eaLnBrk="1" latinLnBrk="0" hangingPunct="1">
      <a:defRPr sz="1200" kern="1200">
        <a:solidFill>
          <a:schemeClr val="tx1"/>
        </a:solidFill>
        <a:latin typeface="+mn-lt"/>
        <a:ea typeface="造字工房悦黑（非商用）常规体" pitchFamily="2" charset="-122"/>
        <a:cs typeface="+mn-cs"/>
      </a:defRPr>
    </a:lvl3pPr>
    <a:lvl4pPr marL="1371600" algn="l" defTabSz="914400" rtl="0" eaLnBrk="1" latinLnBrk="0" hangingPunct="1">
      <a:defRPr sz="1200" kern="1200">
        <a:solidFill>
          <a:schemeClr val="tx1"/>
        </a:solidFill>
        <a:latin typeface="+mn-lt"/>
        <a:ea typeface="造字工房悦黑（非商用）常规体" pitchFamily="2" charset="-122"/>
        <a:cs typeface="+mn-cs"/>
      </a:defRPr>
    </a:lvl4pPr>
    <a:lvl5pPr marL="1828800" algn="l" defTabSz="914400" rtl="0" eaLnBrk="1" latinLnBrk="0" hangingPunct="1">
      <a:defRPr sz="1200" kern="1200">
        <a:solidFill>
          <a:schemeClr val="tx1"/>
        </a:solidFill>
        <a:latin typeface="+mn-lt"/>
        <a:ea typeface="造字工房悦黑（非商用）常规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a:t>
            </a:fld>
            <a:endParaRPr lang="zh-CN" altLang="en-US" dirty="0"/>
          </a:p>
        </p:txBody>
      </p:sp>
    </p:spTree>
    <p:extLst>
      <p:ext uri="{BB962C8B-B14F-4D97-AF65-F5344CB8AC3E}">
        <p14:creationId xmlns:p14="http://schemas.microsoft.com/office/powerpoint/2010/main" val="830364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10</a:t>
            </a:fld>
            <a:endParaRPr lang="zh-CN" altLang="en-US" dirty="0"/>
          </a:p>
        </p:txBody>
      </p:sp>
    </p:spTree>
    <p:extLst>
      <p:ext uri="{BB962C8B-B14F-4D97-AF65-F5344CB8AC3E}">
        <p14:creationId xmlns:p14="http://schemas.microsoft.com/office/powerpoint/2010/main" val="835031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11</a:t>
            </a:fld>
            <a:endParaRPr lang="zh-CN" altLang="en-US" dirty="0"/>
          </a:p>
        </p:txBody>
      </p:sp>
    </p:spTree>
    <p:extLst>
      <p:ext uri="{BB962C8B-B14F-4D97-AF65-F5344CB8AC3E}">
        <p14:creationId xmlns:p14="http://schemas.microsoft.com/office/powerpoint/2010/main" val="434966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12</a:t>
            </a:fld>
            <a:endParaRPr lang="zh-CN" altLang="en-US" dirty="0"/>
          </a:p>
        </p:txBody>
      </p:sp>
    </p:spTree>
    <p:extLst>
      <p:ext uri="{BB962C8B-B14F-4D97-AF65-F5344CB8AC3E}">
        <p14:creationId xmlns:p14="http://schemas.microsoft.com/office/powerpoint/2010/main" val="2988170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13</a:t>
            </a:fld>
            <a:endParaRPr lang="zh-CN" altLang="en-US" dirty="0"/>
          </a:p>
        </p:txBody>
      </p:sp>
    </p:spTree>
    <p:extLst>
      <p:ext uri="{BB962C8B-B14F-4D97-AF65-F5344CB8AC3E}">
        <p14:creationId xmlns:p14="http://schemas.microsoft.com/office/powerpoint/2010/main" val="3480555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14</a:t>
            </a:fld>
            <a:endParaRPr lang="zh-CN" altLang="en-US" dirty="0"/>
          </a:p>
        </p:txBody>
      </p:sp>
    </p:spTree>
    <p:extLst>
      <p:ext uri="{BB962C8B-B14F-4D97-AF65-F5344CB8AC3E}">
        <p14:creationId xmlns:p14="http://schemas.microsoft.com/office/powerpoint/2010/main" val="489092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15</a:t>
            </a:fld>
            <a:endParaRPr lang="zh-CN" altLang="en-US" dirty="0"/>
          </a:p>
        </p:txBody>
      </p:sp>
    </p:spTree>
    <p:extLst>
      <p:ext uri="{BB962C8B-B14F-4D97-AF65-F5344CB8AC3E}">
        <p14:creationId xmlns:p14="http://schemas.microsoft.com/office/powerpoint/2010/main" val="3983207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16</a:t>
            </a:fld>
            <a:endParaRPr lang="zh-CN" altLang="en-US" dirty="0"/>
          </a:p>
        </p:txBody>
      </p:sp>
    </p:spTree>
    <p:extLst>
      <p:ext uri="{BB962C8B-B14F-4D97-AF65-F5344CB8AC3E}">
        <p14:creationId xmlns:p14="http://schemas.microsoft.com/office/powerpoint/2010/main" val="1102272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17</a:t>
            </a:fld>
            <a:endParaRPr lang="zh-CN" altLang="en-US" dirty="0"/>
          </a:p>
        </p:txBody>
      </p:sp>
    </p:spTree>
    <p:extLst>
      <p:ext uri="{BB962C8B-B14F-4D97-AF65-F5344CB8AC3E}">
        <p14:creationId xmlns:p14="http://schemas.microsoft.com/office/powerpoint/2010/main" val="2727165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18</a:t>
            </a:fld>
            <a:endParaRPr lang="zh-CN" altLang="en-US" dirty="0"/>
          </a:p>
        </p:txBody>
      </p:sp>
    </p:spTree>
    <p:extLst>
      <p:ext uri="{BB962C8B-B14F-4D97-AF65-F5344CB8AC3E}">
        <p14:creationId xmlns:p14="http://schemas.microsoft.com/office/powerpoint/2010/main" val="3063890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19</a:t>
            </a:fld>
            <a:endParaRPr lang="zh-CN" altLang="en-US" dirty="0"/>
          </a:p>
        </p:txBody>
      </p:sp>
    </p:spTree>
    <p:extLst>
      <p:ext uri="{BB962C8B-B14F-4D97-AF65-F5344CB8AC3E}">
        <p14:creationId xmlns:p14="http://schemas.microsoft.com/office/powerpoint/2010/main" val="2010513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a:t>
            </a:fld>
            <a:endParaRPr lang="zh-CN" altLang="en-US" dirty="0"/>
          </a:p>
        </p:txBody>
      </p:sp>
    </p:spTree>
    <p:extLst>
      <p:ext uri="{BB962C8B-B14F-4D97-AF65-F5344CB8AC3E}">
        <p14:creationId xmlns:p14="http://schemas.microsoft.com/office/powerpoint/2010/main" val="2368440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20</a:t>
            </a:fld>
            <a:endParaRPr lang="zh-CN" altLang="en-US" dirty="0"/>
          </a:p>
        </p:txBody>
      </p:sp>
    </p:spTree>
    <p:extLst>
      <p:ext uri="{BB962C8B-B14F-4D97-AF65-F5344CB8AC3E}">
        <p14:creationId xmlns:p14="http://schemas.microsoft.com/office/powerpoint/2010/main" val="3365840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21</a:t>
            </a:fld>
            <a:endParaRPr lang="zh-CN" altLang="en-US" dirty="0"/>
          </a:p>
        </p:txBody>
      </p:sp>
    </p:spTree>
    <p:extLst>
      <p:ext uri="{BB962C8B-B14F-4D97-AF65-F5344CB8AC3E}">
        <p14:creationId xmlns:p14="http://schemas.microsoft.com/office/powerpoint/2010/main" val="2267988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22</a:t>
            </a:fld>
            <a:endParaRPr lang="zh-CN" altLang="en-US" dirty="0"/>
          </a:p>
        </p:txBody>
      </p:sp>
    </p:spTree>
    <p:extLst>
      <p:ext uri="{BB962C8B-B14F-4D97-AF65-F5344CB8AC3E}">
        <p14:creationId xmlns:p14="http://schemas.microsoft.com/office/powerpoint/2010/main" val="960034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23</a:t>
            </a:fld>
            <a:endParaRPr lang="zh-CN" altLang="en-US" dirty="0"/>
          </a:p>
        </p:txBody>
      </p:sp>
    </p:spTree>
    <p:extLst>
      <p:ext uri="{BB962C8B-B14F-4D97-AF65-F5344CB8AC3E}">
        <p14:creationId xmlns:p14="http://schemas.microsoft.com/office/powerpoint/2010/main" val="3126272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24</a:t>
            </a:fld>
            <a:endParaRPr lang="zh-CN" altLang="en-US" dirty="0"/>
          </a:p>
        </p:txBody>
      </p:sp>
    </p:spTree>
    <p:extLst>
      <p:ext uri="{BB962C8B-B14F-4D97-AF65-F5344CB8AC3E}">
        <p14:creationId xmlns:p14="http://schemas.microsoft.com/office/powerpoint/2010/main" val="1655104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25</a:t>
            </a:fld>
            <a:endParaRPr lang="zh-CN" altLang="en-US" dirty="0"/>
          </a:p>
        </p:txBody>
      </p:sp>
    </p:spTree>
    <p:extLst>
      <p:ext uri="{BB962C8B-B14F-4D97-AF65-F5344CB8AC3E}">
        <p14:creationId xmlns:p14="http://schemas.microsoft.com/office/powerpoint/2010/main" val="286805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3</a:t>
            </a:fld>
            <a:endParaRPr lang="zh-CN" altLang="en-US" dirty="0"/>
          </a:p>
        </p:txBody>
      </p:sp>
    </p:spTree>
    <p:extLst>
      <p:ext uri="{BB962C8B-B14F-4D97-AF65-F5344CB8AC3E}">
        <p14:creationId xmlns:p14="http://schemas.microsoft.com/office/powerpoint/2010/main" val="1771476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4</a:t>
            </a:fld>
            <a:endParaRPr lang="zh-CN" altLang="en-US" dirty="0"/>
          </a:p>
        </p:txBody>
      </p:sp>
    </p:spTree>
    <p:extLst>
      <p:ext uri="{BB962C8B-B14F-4D97-AF65-F5344CB8AC3E}">
        <p14:creationId xmlns:p14="http://schemas.microsoft.com/office/powerpoint/2010/main" val="3834523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5</a:t>
            </a:fld>
            <a:endParaRPr lang="zh-CN" altLang="en-US" dirty="0"/>
          </a:p>
        </p:txBody>
      </p:sp>
    </p:spTree>
    <p:extLst>
      <p:ext uri="{BB962C8B-B14F-4D97-AF65-F5344CB8AC3E}">
        <p14:creationId xmlns:p14="http://schemas.microsoft.com/office/powerpoint/2010/main" val="2383569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6</a:t>
            </a:fld>
            <a:endParaRPr lang="zh-CN" altLang="en-US" dirty="0"/>
          </a:p>
        </p:txBody>
      </p:sp>
    </p:spTree>
    <p:extLst>
      <p:ext uri="{BB962C8B-B14F-4D97-AF65-F5344CB8AC3E}">
        <p14:creationId xmlns:p14="http://schemas.microsoft.com/office/powerpoint/2010/main" val="3719174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7</a:t>
            </a:fld>
            <a:endParaRPr lang="zh-CN" altLang="en-US" dirty="0"/>
          </a:p>
        </p:txBody>
      </p:sp>
    </p:spTree>
    <p:extLst>
      <p:ext uri="{BB962C8B-B14F-4D97-AF65-F5344CB8AC3E}">
        <p14:creationId xmlns:p14="http://schemas.microsoft.com/office/powerpoint/2010/main" val="1285354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8</a:t>
            </a:fld>
            <a:endParaRPr lang="zh-CN" altLang="en-US" dirty="0"/>
          </a:p>
        </p:txBody>
      </p:sp>
    </p:spTree>
    <p:extLst>
      <p:ext uri="{BB962C8B-B14F-4D97-AF65-F5344CB8AC3E}">
        <p14:creationId xmlns:p14="http://schemas.microsoft.com/office/powerpoint/2010/main" val="1442794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9</a:t>
            </a:fld>
            <a:endParaRPr lang="zh-CN" altLang="en-US" dirty="0"/>
          </a:p>
        </p:txBody>
      </p:sp>
    </p:spTree>
    <p:extLst>
      <p:ext uri="{BB962C8B-B14F-4D97-AF65-F5344CB8AC3E}">
        <p14:creationId xmlns:p14="http://schemas.microsoft.com/office/powerpoint/2010/main" val="420510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94A739F-DE70-4893-882B-3C9FE75AB3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64" t="7739" r="3864"/>
          <a:stretch/>
        </p:blipFill>
        <p:spPr>
          <a:xfrm>
            <a:off x="0" y="0"/>
            <a:ext cx="12192000" cy="6859270"/>
          </a:xfrm>
          <a:prstGeom prst="rect">
            <a:avLst/>
          </a:prstGeom>
        </p:spPr>
      </p:pic>
    </p:spTree>
    <p:extLst>
      <p:ext uri="{BB962C8B-B14F-4D97-AF65-F5344CB8AC3E}">
        <p14:creationId xmlns:p14="http://schemas.microsoft.com/office/powerpoint/2010/main" val="3133198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CAD93C9-82A2-4DD9-9EFF-709C29CB7D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1354" y="-1"/>
            <a:ext cx="12190646" cy="6859271"/>
          </a:xfrm>
          <a:prstGeom prst="rect">
            <a:avLst/>
          </a:prstGeom>
        </p:spPr>
      </p:pic>
      <p:sp>
        <p:nvSpPr>
          <p:cNvPr id="4" name="矩形 3">
            <a:extLst>
              <a:ext uri="{FF2B5EF4-FFF2-40B4-BE49-F238E27FC236}">
                <a16:creationId xmlns:a16="http://schemas.microsoft.com/office/drawing/2014/main" id="{5650BBED-3034-4E5F-8744-02058D1E66C3}"/>
              </a:ext>
            </a:extLst>
          </p:cNvPr>
          <p:cNvSpPr/>
          <p:nvPr userDrawn="1"/>
        </p:nvSpPr>
        <p:spPr>
          <a:xfrm>
            <a:off x="0" y="0"/>
            <a:ext cx="12192000" cy="6858000"/>
          </a:xfrm>
          <a:prstGeom prst="rect">
            <a:avLst/>
          </a:prstGeom>
          <a:gradFill>
            <a:gsLst>
              <a:gs pos="0">
                <a:schemeClr val="bg1">
                  <a:alpha val="90000"/>
                </a:schemeClr>
              </a:gs>
              <a:gs pos="100000">
                <a:schemeClr val="bg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26597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CAD93C9-82A2-4DD9-9EFF-709C29CB7D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1354" y="-1"/>
            <a:ext cx="12190646" cy="6859271"/>
          </a:xfrm>
          <a:prstGeom prst="rect">
            <a:avLst/>
          </a:prstGeom>
        </p:spPr>
      </p:pic>
      <p:sp>
        <p:nvSpPr>
          <p:cNvPr id="4" name="矩形 3">
            <a:extLst>
              <a:ext uri="{FF2B5EF4-FFF2-40B4-BE49-F238E27FC236}">
                <a16:creationId xmlns:a16="http://schemas.microsoft.com/office/drawing/2014/main" id="{5650BBED-3034-4E5F-8744-02058D1E66C3}"/>
              </a:ext>
            </a:extLst>
          </p:cNvPr>
          <p:cNvSpPr/>
          <p:nvPr userDrawn="1"/>
        </p:nvSpPr>
        <p:spPr>
          <a:xfrm>
            <a:off x="0" y="0"/>
            <a:ext cx="12192000" cy="6858000"/>
          </a:xfrm>
          <a:prstGeom prst="rect">
            <a:avLst/>
          </a:prstGeom>
          <a:gradFill>
            <a:gsLst>
              <a:gs pos="0">
                <a:schemeClr val="bg1">
                  <a:alpha val="90000"/>
                </a:schemeClr>
              </a:gs>
              <a:gs pos="100000">
                <a:schemeClr val="bg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BE380C26-76EA-410A-9B98-E77CB8A7336F}"/>
              </a:ext>
            </a:extLst>
          </p:cNvPr>
          <p:cNvGrpSpPr/>
          <p:nvPr userDrawn="1"/>
        </p:nvGrpSpPr>
        <p:grpSpPr>
          <a:xfrm>
            <a:off x="0" y="345591"/>
            <a:ext cx="792000" cy="792000"/>
            <a:chOff x="0" y="345591"/>
            <a:chExt cx="792000" cy="792000"/>
          </a:xfrm>
        </p:grpSpPr>
        <p:sp>
          <p:nvSpPr>
            <p:cNvPr id="6" name="矩形 5">
              <a:extLst>
                <a:ext uri="{FF2B5EF4-FFF2-40B4-BE49-F238E27FC236}">
                  <a16:creationId xmlns:a16="http://schemas.microsoft.com/office/drawing/2014/main" id="{6534A9E7-1BAB-4BB4-9DE3-8E9098868C69}"/>
                </a:ext>
              </a:extLst>
            </p:cNvPr>
            <p:cNvSpPr>
              <a:spLocks/>
            </p:cNvSpPr>
            <p:nvPr userDrawn="1"/>
          </p:nvSpPr>
          <p:spPr>
            <a:xfrm>
              <a:off x="0" y="345591"/>
              <a:ext cx="792000" cy="792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5">
              <a:extLst>
                <a:ext uri="{FF2B5EF4-FFF2-40B4-BE49-F238E27FC236}">
                  <a16:creationId xmlns:a16="http://schemas.microsoft.com/office/drawing/2014/main" id="{357166C4-4189-4C5D-8B7B-EB120A985AFB}"/>
                </a:ext>
              </a:extLst>
            </p:cNvPr>
            <p:cNvSpPr>
              <a:spLocks noChangeAspect="1"/>
            </p:cNvSpPr>
            <p:nvPr userDrawn="1"/>
          </p:nvSpPr>
          <p:spPr bwMode="auto">
            <a:xfrm>
              <a:off x="126000" y="471591"/>
              <a:ext cx="540000" cy="540000"/>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F0"/>
            </a:solidFill>
            <a:ln>
              <a:noFill/>
            </a:ln>
            <a:effec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grpSp>
      <p:cxnSp>
        <p:nvCxnSpPr>
          <p:cNvPr id="8" name="直接连接符 7">
            <a:extLst>
              <a:ext uri="{FF2B5EF4-FFF2-40B4-BE49-F238E27FC236}">
                <a16:creationId xmlns:a16="http://schemas.microsoft.com/office/drawing/2014/main" id="{339971FA-9528-4151-B20C-B013FBCD2342}"/>
              </a:ext>
            </a:extLst>
          </p:cNvPr>
          <p:cNvCxnSpPr>
            <a:cxnSpLocks/>
          </p:cNvCxnSpPr>
          <p:nvPr userDrawn="1"/>
        </p:nvCxnSpPr>
        <p:spPr>
          <a:xfrm>
            <a:off x="792000" y="1137591"/>
            <a:ext cx="114000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2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6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32704"/>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9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9.wdp"/><Relationship Id="rId11" Type="http://schemas.microsoft.com/office/2007/relationships/hdphoto" Target="../media/hdphoto10.wdp"/><Relationship Id="rId5" Type="http://schemas.openxmlformats.org/officeDocument/2006/relationships/image" Target="../media/image16.png"/><Relationship Id="rId10" Type="http://schemas.openxmlformats.org/officeDocument/2006/relationships/image" Target="../media/image18.png"/><Relationship Id="rId4" Type="http://schemas.microsoft.com/office/2007/relationships/hdphoto" Target="../media/hdphoto8.wdp"/><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10" Type="http://schemas.microsoft.com/office/2007/relationships/hdphoto" Target="../media/hdphoto5.wdp"/><Relationship Id="rId4" Type="http://schemas.microsoft.com/office/2007/relationships/hdphoto" Target="../media/hdphoto7.wdp"/><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9.wdp"/><Relationship Id="rId11" Type="http://schemas.microsoft.com/office/2007/relationships/hdphoto" Target="../media/hdphoto10.wdp"/><Relationship Id="rId5" Type="http://schemas.openxmlformats.org/officeDocument/2006/relationships/image" Target="../media/image16.png"/><Relationship Id="rId10" Type="http://schemas.openxmlformats.org/officeDocument/2006/relationships/image" Target="../media/image18.png"/><Relationship Id="rId4" Type="http://schemas.microsoft.com/office/2007/relationships/hdphoto" Target="../media/hdphoto8.wdp"/><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11.wdp"/></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9.wdp"/><Relationship Id="rId11" Type="http://schemas.microsoft.com/office/2007/relationships/hdphoto" Target="../media/hdphoto10.wdp"/><Relationship Id="rId5" Type="http://schemas.openxmlformats.org/officeDocument/2006/relationships/image" Target="../media/image16.png"/><Relationship Id="rId10" Type="http://schemas.openxmlformats.org/officeDocument/2006/relationships/image" Target="../media/image18.png"/><Relationship Id="rId4" Type="http://schemas.microsoft.com/office/2007/relationships/hdphoto" Target="../media/hdphoto8.wdp"/><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liangxueyizuo3.png">
            <a:extLst>
              <a:ext uri="{FF2B5EF4-FFF2-40B4-BE49-F238E27FC236}">
                <a16:creationId xmlns:a16="http://schemas.microsoft.com/office/drawing/2014/main" id="{2F142C3D-E905-4A46-BDB5-4FB3828D7793}"/>
              </a:ext>
            </a:extLst>
          </p:cNvPr>
          <p:cNvPicPr>
            <a:picLocks noChangeAspect="1"/>
          </p:cNvPicPr>
          <p:nvPr/>
        </p:nvPicPr>
        <p:blipFill rotWithShape="1">
          <a:blip r:embed="rId3" cstate="print"/>
          <a:srcRect t="48525" r="17625"/>
          <a:stretch/>
        </p:blipFill>
        <p:spPr>
          <a:xfrm>
            <a:off x="13482" y="3916720"/>
            <a:ext cx="12178518" cy="2941280"/>
          </a:xfrm>
          <a:prstGeom prst="rect">
            <a:avLst/>
          </a:prstGeom>
        </p:spPr>
      </p:pic>
      <p:pic>
        <p:nvPicPr>
          <p:cNvPr id="13" name="图片 12" descr="liangxueyizuo2.png">
            <a:extLst>
              <a:ext uri="{FF2B5EF4-FFF2-40B4-BE49-F238E27FC236}">
                <a16:creationId xmlns:a16="http://schemas.microsoft.com/office/drawing/2014/main" id="{930464CD-1CB9-43BF-AC24-B44727899DDB}"/>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10555240" y="3438013"/>
            <a:ext cx="1636760" cy="3419987"/>
          </a:xfrm>
          <a:prstGeom prst="rect">
            <a:avLst/>
          </a:prstGeom>
        </p:spPr>
      </p:pic>
      <p:sp>
        <p:nvSpPr>
          <p:cNvPr id="16" name="文本框 15">
            <a:extLst>
              <a:ext uri="{FF2B5EF4-FFF2-40B4-BE49-F238E27FC236}">
                <a16:creationId xmlns:a16="http://schemas.microsoft.com/office/drawing/2014/main" id="{1E7C996B-08EB-47EB-A0AA-2CA4F0BFE45A}"/>
              </a:ext>
            </a:extLst>
          </p:cNvPr>
          <p:cNvSpPr txBox="1"/>
          <p:nvPr/>
        </p:nvSpPr>
        <p:spPr>
          <a:xfrm>
            <a:off x="120072" y="2003127"/>
            <a:ext cx="11933383" cy="1759456"/>
          </a:xfrm>
          <a:prstGeom prst="rect">
            <a:avLst/>
          </a:prstGeom>
          <a:noFill/>
        </p:spPr>
        <p:txBody>
          <a:bodyPr wrap="square" rtlCol="0">
            <a:spAutoFit/>
          </a:bodyPr>
          <a:lstStyle>
            <a:defPPr>
              <a:defRPr lang="zh-CN"/>
            </a:defPPr>
            <a:lvl1pPr>
              <a:defRPr sz="5400">
                <a:solidFill>
                  <a:srgbClr val="FF0000"/>
                </a:solidFill>
                <a:latin typeface="方正榜书行简体" panose="02000000000000000000" pitchFamily="2" charset="-122"/>
                <a:ea typeface="方正榜书行简体" panose="02000000000000000000" pitchFamily="2" charset="-122"/>
              </a:defRPr>
            </a:lvl1pPr>
          </a:lstStyle>
          <a:p>
            <a:pPr algn="ctr">
              <a:lnSpc>
                <a:spcPts val="6500"/>
              </a:lnSpc>
            </a:pPr>
            <a:r>
              <a:rPr lang="zh-CN" altLang="en-US" sz="4800" b="1" dirty="0">
                <a:blipFill dpi="0" rotWithShape="1">
                  <a:blip r:embed="rId6"/>
                  <a:srcRect/>
                  <a:tile tx="0" ty="1905000" sx="100000" sy="100000" flip="none" algn="ctr"/>
                </a:blipFill>
                <a:effectLst>
                  <a:glow rad="254000">
                    <a:schemeClr val="bg1">
                      <a:alpha val="50000"/>
                    </a:schemeClr>
                  </a:glow>
                </a:effectLst>
                <a:latin typeface="方正兰亭粗黑简体" panose="02000000000000000000" pitchFamily="2" charset="-122"/>
                <a:ea typeface="方正兰亭粗黑简体" panose="02000000000000000000" pitchFamily="2" charset="-122"/>
              </a:rPr>
              <a:t>深刻认识党的十八大以来</a:t>
            </a:r>
          </a:p>
          <a:p>
            <a:pPr algn="ctr">
              <a:lnSpc>
                <a:spcPts val="6500"/>
              </a:lnSpc>
            </a:pPr>
            <a:r>
              <a:rPr lang="zh-CN" altLang="en-US" sz="4800" b="1" dirty="0">
                <a:blipFill dpi="0" rotWithShape="1">
                  <a:blip r:embed="rId6"/>
                  <a:srcRect/>
                  <a:tile tx="0" ty="1905000" sx="100000" sy="100000" flip="none" algn="ctr"/>
                </a:blipFill>
                <a:effectLst>
                  <a:glow rad="254000">
                    <a:schemeClr val="bg1">
                      <a:alpha val="50000"/>
                    </a:schemeClr>
                  </a:glow>
                </a:effectLst>
                <a:latin typeface="方正兰亭粗黑简体" panose="02000000000000000000" pitchFamily="2" charset="-122"/>
                <a:ea typeface="方正兰亭粗黑简体" panose="02000000000000000000" pitchFamily="2" charset="-122"/>
              </a:rPr>
              <a:t>党和国家事业发生的历史性变革</a:t>
            </a:r>
          </a:p>
        </p:txBody>
      </p:sp>
      <p:pic>
        <p:nvPicPr>
          <p:cNvPr id="17" name="图片 16">
            <a:extLst>
              <a:ext uri="{FF2B5EF4-FFF2-40B4-BE49-F238E27FC236}">
                <a16:creationId xmlns:a16="http://schemas.microsoft.com/office/drawing/2014/main" id="{1FD334A3-2E08-47EB-BB6A-C395012CE0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2295" y="632923"/>
            <a:ext cx="1332167" cy="1188000"/>
          </a:xfrm>
          <a:prstGeom prst="rect">
            <a:avLst/>
          </a:prstGeom>
        </p:spPr>
      </p:pic>
      <p:sp>
        <p:nvSpPr>
          <p:cNvPr id="6" name="文本框 5">
            <a:extLst>
              <a:ext uri="{FF2B5EF4-FFF2-40B4-BE49-F238E27FC236}">
                <a16:creationId xmlns:a16="http://schemas.microsoft.com/office/drawing/2014/main" id="{D0E7A1E9-36F9-453B-B2BD-0B78E15D56FC}"/>
              </a:ext>
            </a:extLst>
          </p:cNvPr>
          <p:cNvSpPr txBox="1"/>
          <p:nvPr/>
        </p:nvSpPr>
        <p:spPr>
          <a:xfrm>
            <a:off x="2460375" y="3944787"/>
            <a:ext cx="7276009" cy="523220"/>
          </a:xfrm>
          <a:prstGeom prst="rect">
            <a:avLst/>
          </a:prstGeom>
          <a:noFill/>
        </p:spPr>
        <p:txBody>
          <a:bodyPr wrap="square" rtlCol="0">
            <a:spAutoFit/>
          </a:bodyPr>
          <a:lstStyle>
            <a:defPPr>
              <a:defRPr lang="zh-CN"/>
            </a:defPPr>
            <a:lvl1pPr algn="ctr">
              <a:lnSpc>
                <a:spcPts val="6000"/>
              </a:lnSpc>
              <a:defRPr sz="4400">
                <a:solidFill>
                  <a:srgbClr val="FF0000"/>
                </a:solidFill>
                <a:latin typeface="方正兰亭粗黑简体" panose="02000000000000000000" pitchFamily="2" charset="-122"/>
                <a:ea typeface="方正兰亭粗黑简体" panose="02000000000000000000" pitchFamily="2" charset="-122"/>
              </a:defRPr>
            </a:lvl1pPr>
          </a:lstStyle>
          <a:p>
            <a:pPr>
              <a:lnSpc>
                <a:spcPct val="100000"/>
              </a:lnSpc>
            </a:pPr>
            <a:r>
              <a:rPr lang="zh-CN" altLang="en-US" sz="2800" b="1" dirty="0"/>
              <a:t>授课人</a:t>
            </a:r>
            <a:r>
              <a:rPr lang="en-US" altLang="zh-CN" sz="2800" b="1" dirty="0"/>
              <a:t>:XXX</a:t>
            </a:r>
            <a:endParaRPr lang="zh-CN" altLang="en-US" sz="2800" b="1" dirty="0"/>
          </a:p>
        </p:txBody>
      </p:sp>
      <p:pic>
        <p:nvPicPr>
          <p:cNvPr id="18" name="图片 17">
            <a:extLst>
              <a:ext uri="{FF2B5EF4-FFF2-40B4-BE49-F238E27FC236}">
                <a16:creationId xmlns:a16="http://schemas.microsoft.com/office/drawing/2014/main" id="{48EA767C-5995-4DB9-886C-FABDB2E965F9}"/>
              </a:ext>
            </a:extLst>
          </p:cNvPr>
          <p:cNvPicPr>
            <a:picLocks noChangeAspect="1"/>
          </p:cNvPicPr>
          <p:nvPr/>
        </p:nvPicPr>
        <p:blipFill rotWithShape="1">
          <a:blip r:embed="rId8">
            <a:extLst>
              <a:ext uri="{28A0092B-C50C-407E-A947-70E740481C1C}">
                <a14:useLocalDpi xmlns:a14="http://schemas.microsoft.com/office/drawing/2010/main" val="0"/>
              </a:ext>
            </a:extLst>
          </a:blip>
          <a:srcRect l="17829" t="9052" r="14241" b="20809"/>
          <a:stretch/>
        </p:blipFill>
        <p:spPr>
          <a:xfrm rot="432009" flipH="1">
            <a:off x="8228418" y="1291461"/>
            <a:ext cx="3079566" cy="1241127"/>
          </a:xfrm>
          <a:prstGeom prst="rect">
            <a:avLst/>
          </a:prstGeom>
        </p:spPr>
      </p:pic>
    </p:spTree>
    <p:extLst>
      <p:ext uri="{BB962C8B-B14F-4D97-AF65-F5344CB8AC3E}">
        <p14:creationId xmlns:p14="http://schemas.microsoft.com/office/powerpoint/2010/main" val="2176117040"/>
      </p:ext>
    </p:extLst>
  </p:cSld>
  <p:clrMapOvr>
    <a:masterClrMapping/>
  </p:clrMapOvr>
  <mc:AlternateContent xmlns:mc="http://schemas.openxmlformats.org/markup-compatibility/2006" xmlns:p14="http://schemas.microsoft.com/office/powerpoint/2010/main">
    <mc:Choice Requires="p14">
      <p:transition spd="slow" p14:dur="1500" advTm="0">
        <p14:fla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 presetClass="entr" presetSubtype="2" decel="4500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500" fill="hold"/>
                                        <p:tgtEl>
                                          <p:spTgt spid="13"/>
                                        </p:tgtEl>
                                        <p:attrNameLst>
                                          <p:attrName>ppt_x</p:attrName>
                                        </p:attrNameLst>
                                      </p:cBhvr>
                                      <p:tavLst>
                                        <p:tav tm="0">
                                          <p:val>
                                            <p:strVal val="1+#ppt_w/2"/>
                                          </p:val>
                                        </p:tav>
                                        <p:tav tm="100000">
                                          <p:val>
                                            <p:strVal val="#ppt_x"/>
                                          </p:val>
                                        </p:tav>
                                      </p:tavLst>
                                    </p:anim>
                                    <p:anim calcmode="lin" valueType="num">
                                      <p:cBhvr additive="base">
                                        <p:cTn id="13" dur="1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1" decel="4500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500" fill="hold"/>
                                        <p:tgtEl>
                                          <p:spTgt spid="17"/>
                                        </p:tgtEl>
                                        <p:attrNameLst>
                                          <p:attrName>ppt_x</p:attrName>
                                        </p:attrNameLst>
                                      </p:cBhvr>
                                      <p:tavLst>
                                        <p:tav tm="0">
                                          <p:val>
                                            <p:strVal val="#ppt_x"/>
                                          </p:val>
                                        </p:tav>
                                        <p:tav tm="100000">
                                          <p:val>
                                            <p:strVal val="#ppt_x"/>
                                          </p:val>
                                        </p:tav>
                                      </p:tavLst>
                                    </p:anim>
                                    <p:anim calcmode="lin" valueType="num">
                                      <p:cBhvr additive="base">
                                        <p:cTn id="17" dur="1500" fill="hold"/>
                                        <p:tgtEl>
                                          <p:spTgt spid="17"/>
                                        </p:tgtEl>
                                        <p:attrNameLst>
                                          <p:attrName>ppt_y</p:attrName>
                                        </p:attrNameLst>
                                      </p:cBhvr>
                                      <p:tavLst>
                                        <p:tav tm="0">
                                          <p:val>
                                            <p:strVal val="0-#ppt_h/2"/>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100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42" presetClass="path" presetSubtype="0" decel="45000" fill="hold" nodeType="withEffect">
                                  <p:stCondLst>
                                    <p:cond delay="1000"/>
                                  </p:stCondLst>
                                  <p:childTnLst>
                                    <p:animMotion origin="layout" path="M -1.875E-6 -3.7037E-6 L 0.33164 0.06852 " pathEditMode="relative" rAng="0" ptsTypes="AA">
                                      <p:cBhvr>
                                        <p:cTn id="27" dur="2000" spd="-100000" fill="hold"/>
                                        <p:tgtEl>
                                          <p:spTgt spid="18"/>
                                        </p:tgtEl>
                                        <p:attrNameLst>
                                          <p:attrName>ppt_x</p:attrName>
                                          <p:attrName>ppt_y</p:attrName>
                                        </p:attrNameLst>
                                      </p:cBhvr>
                                      <p:rCtr x="16576" y="3426"/>
                                    </p:animMotion>
                                  </p:childTnLst>
                                </p:cTn>
                              </p:par>
                              <p:par>
                                <p:cTn id="28" presetID="42" presetClass="entr" presetSubtype="0" fill="hold" grpId="0" nodeType="withEffect">
                                  <p:stCondLst>
                                    <p:cond delay="200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DE5E61-7F48-48A7-AA82-270559FC9B5E}"/>
              </a:ext>
            </a:extLst>
          </p:cNvPr>
          <p:cNvSpPr txBox="1"/>
          <p:nvPr/>
        </p:nvSpPr>
        <p:spPr>
          <a:xfrm>
            <a:off x="960724" y="425336"/>
            <a:ext cx="5556329" cy="646331"/>
          </a:xfrm>
          <a:prstGeom prst="rect">
            <a:avLst/>
          </a:prstGeom>
          <a:noFill/>
        </p:spPr>
        <p:txBody>
          <a:bodyPr wrap="none" rtlCol="0">
            <a:spAutoFit/>
          </a:bodyPr>
          <a:lstStyle/>
          <a:p>
            <a:r>
              <a:rPr lang="en-US" altLang="zh-CN" sz="3600" b="1" dirty="0">
                <a:solidFill>
                  <a:srgbClr val="FF0000"/>
                </a:solidFill>
                <a:latin typeface="方正兰亭粗黑简体" panose="02000000000000000000" pitchFamily="2" charset="-122"/>
                <a:ea typeface="方正兰亭粗黑简体" panose="02000000000000000000" pitchFamily="2" charset="-122"/>
              </a:rPr>
              <a:t>5</a:t>
            </a:r>
            <a:r>
              <a:rPr lang="zh-CN" altLang="en-US" sz="3600" b="1" dirty="0">
                <a:solidFill>
                  <a:srgbClr val="FF0000"/>
                </a:solidFill>
                <a:latin typeface="方正兰亭粗黑简体" panose="02000000000000000000" pitchFamily="2" charset="-122"/>
                <a:ea typeface="方正兰亭粗黑简体" panose="02000000000000000000" pitchFamily="2" charset="-122"/>
              </a:rPr>
              <a:t>年来发生了哪些深刻变革</a:t>
            </a:r>
          </a:p>
        </p:txBody>
      </p:sp>
      <p:sp>
        <p:nvSpPr>
          <p:cNvPr id="3" name="矩形 2">
            <a:extLst>
              <a:ext uri="{FF2B5EF4-FFF2-40B4-BE49-F238E27FC236}">
                <a16:creationId xmlns:a16="http://schemas.microsoft.com/office/drawing/2014/main" id="{BE73A172-1C21-4693-BCBA-250B9024B55B}"/>
              </a:ext>
            </a:extLst>
          </p:cNvPr>
          <p:cNvSpPr/>
          <p:nvPr/>
        </p:nvSpPr>
        <p:spPr>
          <a:xfrm>
            <a:off x="515148" y="2467429"/>
            <a:ext cx="6301289" cy="3831818"/>
          </a:xfrm>
          <a:prstGeom prst="rect">
            <a:avLst/>
          </a:prstGeom>
          <a:noFill/>
        </p:spPr>
        <p:txBody>
          <a:bodyPr wrap="square" rtlCol="0">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      党中央果断作出我国经济发展进入新常态的重大判断，提出</a:t>
            </a:r>
            <a:r>
              <a:rPr lang="zh-CN" altLang="en-US" b="1" dirty="0">
                <a:solidFill>
                  <a:srgbClr val="FF0000"/>
                </a:solidFill>
                <a:latin typeface="方正兰亭黑简体" panose="02000000000000000000" pitchFamily="2" charset="-122"/>
                <a:ea typeface="方正兰亭黑简体" panose="02000000000000000000" pitchFamily="2" charset="-122"/>
              </a:rPr>
              <a:t>创新、协调、绿色、开放、共享</a:t>
            </a:r>
            <a:r>
              <a:rPr lang="zh-CN" altLang="en-US" dirty="0">
                <a:solidFill>
                  <a:srgbClr val="FF0000"/>
                </a:solidFill>
                <a:latin typeface="方正兰亭黑简体" panose="02000000000000000000" pitchFamily="2" charset="-122"/>
                <a:ea typeface="方正兰亭黑简体" panose="02000000000000000000" pitchFamily="2" charset="-122"/>
              </a:rPr>
              <a:t>的发展理念，加快完善使市场在资源配置中起决定性作用和更好发挥政府作用的体制机制，坚持稳中求进工作总基调，坚定不移推进供给侧结构性改革，坚定不移推进“三去一降一补”，接连推出“一带一路”建设、京津冀协同发展、长江经济带发展、创新驱动发展等重大战略，加快推进经济结构调整和新旧动能转换，大力推进精准扶贫、精准脱贫，特别是强调要坚持正确政绩观，不简单以生产总值增长率论英雄。</a:t>
            </a:r>
            <a:endParaRPr lang="zh-CN" altLang="en-US" b="1" dirty="0">
              <a:solidFill>
                <a:srgbClr val="FF0000"/>
              </a:solidFill>
              <a:latin typeface="方正兰亭黑简体" panose="02000000000000000000" pitchFamily="2" charset="-122"/>
              <a:ea typeface="方正兰亭黑简体" panose="02000000000000000000" pitchFamily="2" charset="-122"/>
            </a:endParaRPr>
          </a:p>
        </p:txBody>
      </p:sp>
      <p:sp>
        <p:nvSpPr>
          <p:cNvPr id="13" name="矩形 12">
            <a:extLst>
              <a:ext uri="{FF2B5EF4-FFF2-40B4-BE49-F238E27FC236}">
                <a16:creationId xmlns:a16="http://schemas.microsoft.com/office/drawing/2014/main" id="{1AEEABCC-065B-48AB-AAF2-B3C197946081}"/>
              </a:ext>
            </a:extLst>
          </p:cNvPr>
          <p:cNvSpPr/>
          <p:nvPr/>
        </p:nvSpPr>
        <p:spPr>
          <a:xfrm>
            <a:off x="515149" y="1306290"/>
            <a:ext cx="6301288" cy="6966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方正兰亭粗黑简体" panose="02000000000000000000" pitchFamily="2" charset="-122"/>
                <a:ea typeface="方正兰亭粗黑简体" panose="02000000000000000000" pitchFamily="2" charset="-122"/>
              </a:rPr>
              <a:t>（一）发展理念和发展方式发生深刻变革</a:t>
            </a:r>
          </a:p>
        </p:txBody>
      </p:sp>
      <p:pic>
        <p:nvPicPr>
          <p:cNvPr id="5122" name="Picture 2">
            <a:extLst>
              <a:ext uri="{FF2B5EF4-FFF2-40B4-BE49-F238E27FC236}">
                <a16:creationId xmlns:a16="http://schemas.microsoft.com/office/drawing/2014/main" id="{0DB8C227-C77B-4DF0-AC6F-D12F4220AD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84226" y="2407063"/>
            <a:ext cx="3753811" cy="2735450"/>
          </a:xfrm>
          <a:custGeom>
            <a:avLst/>
            <a:gdLst>
              <a:gd name="connsiteX0" fmla="*/ 1492416 w 2984832"/>
              <a:gd name="connsiteY0" fmla="*/ 0 h 2984832"/>
              <a:gd name="connsiteX1" fmla="*/ 2984832 w 2984832"/>
              <a:gd name="connsiteY1" fmla="*/ 1492416 h 2984832"/>
              <a:gd name="connsiteX2" fmla="*/ 1492416 w 2984832"/>
              <a:gd name="connsiteY2" fmla="*/ 2984832 h 2984832"/>
              <a:gd name="connsiteX3" fmla="*/ 0 w 2984832"/>
              <a:gd name="connsiteY3" fmla="*/ 1492416 h 2984832"/>
              <a:gd name="connsiteX4" fmla="*/ 1492416 w 2984832"/>
              <a:gd name="connsiteY4" fmla="*/ 0 h 298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832" h="2984832">
                <a:moveTo>
                  <a:pt x="1492416" y="0"/>
                </a:moveTo>
                <a:cubicBezTo>
                  <a:pt x="2316655" y="0"/>
                  <a:pt x="2984832" y="668177"/>
                  <a:pt x="2984832" y="1492416"/>
                </a:cubicBezTo>
                <a:cubicBezTo>
                  <a:pt x="2984832" y="2316655"/>
                  <a:pt x="2316655" y="2984832"/>
                  <a:pt x="1492416" y="2984832"/>
                </a:cubicBezTo>
                <a:cubicBezTo>
                  <a:pt x="668177" y="2984832"/>
                  <a:pt x="0" y="2316655"/>
                  <a:pt x="0" y="1492416"/>
                </a:cubicBezTo>
                <a:cubicBezTo>
                  <a:pt x="0" y="668177"/>
                  <a:pt x="668177" y="0"/>
                  <a:pt x="1492416" y="0"/>
                </a:cubicBezTo>
                <a:close/>
              </a:path>
            </a:pathLst>
          </a:custGeom>
          <a:extLst>
            <a:ext uri="{909E8E84-426E-40DD-AFC4-6F175D3DCCD1}">
              <a14:hiddenFill xmlns:a14="http://schemas.microsoft.com/office/drawing/2010/main">
                <a:solidFill>
                  <a:srgbClr val="FFFFFF"/>
                </a:solidFill>
              </a14:hiddenFill>
            </a:ext>
          </a:extLst>
        </p:spPr>
      </p:pic>
      <p:sp>
        <p:nvSpPr>
          <p:cNvPr id="19" name="矩形: 圆角 18">
            <a:extLst>
              <a:ext uri="{FF2B5EF4-FFF2-40B4-BE49-F238E27FC236}">
                <a16:creationId xmlns:a16="http://schemas.microsoft.com/office/drawing/2014/main" id="{F8BB0DDE-80AD-4B04-8FDA-E152AB83D5EE}"/>
              </a:ext>
            </a:extLst>
          </p:cNvPr>
          <p:cNvSpPr>
            <a:spLocks noChangeAspect="1"/>
          </p:cNvSpPr>
          <p:nvPr/>
        </p:nvSpPr>
        <p:spPr>
          <a:xfrm flipH="1" flipV="1">
            <a:off x="8602965" y="2138775"/>
            <a:ext cx="328654" cy="328654"/>
          </a:xfrm>
          <a:prstGeom prst="roundRect">
            <a:avLst>
              <a:gd name="adj" fmla="val 50000"/>
            </a:avLst>
          </a:prstGeom>
          <a:solidFill>
            <a:srgbClr val="FF000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BC1D65B0-802E-4649-AE29-ED3C8A20D117}"/>
              </a:ext>
            </a:extLst>
          </p:cNvPr>
          <p:cNvSpPr>
            <a:spLocks noChangeAspect="1"/>
          </p:cNvSpPr>
          <p:nvPr/>
        </p:nvSpPr>
        <p:spPr>
          <a:xfrm flipH="1" flipV="1">
            <a:off x="9643549" y="2349307"/>
            <a:ext cx="729947" cy="729947"/>
          </a:xfrm>
          <a:prstGeom prst="roundRect">
            <a:avLst>
              <a:gd name="adj" fmla="val 50000"/>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022EFB09-31B4-4306-9A7D-23DF664FAFEC}"/>
              </a:ext>
            </a:extLst>
          </p:cNvPr>
          <p:cNvGrpSpPr>
            <a:grpSpLocks noChangeAspect="1"/>
          </p:cNvGrpSpPr>
          <p:nvPr/>
        </p:nvGrpSpPr>
        <p:grpSpPr>
          <a:xfrm>
            <a:off x="10282907" y="4510510"/>
            <a:ext cx="1080000" cy="1080000"/>
            <a:chOff x="7887725" y="4161875"/>
            <a:chExt cx="1562793" cy="1562793"/>
          </a:xfrm>
        </p:grpSpPr>
        <p:sp>
          <p:nvSpPr>
            <p:cNvPr id="22" name="矩形: 圆角 21">
              <a:extLst>
                <a:ext uri="{FF2B5EF4-FFF2-40B4-BE49-F238E27FC236}">
                  <a16:creationId xmlns:a16="http://schemas.microsoft.com/office/drawing/2014/main" id="{A4BDA3F3-88F6-41B0-9EDA-3B8ADFA04290}"/>
                </a:ext>
              </a:extLst>
            </p:cNvPr>
            <p:cNvSpPr>
              <a:spLocks noChangeAspect="1"/>
            </p:cNvSpPr>
            <p:nvPr/>
          </p:nvSpPr>
          <p:spPr>
            <a:xfrm>
              <a:off x="7887725" y="4161875"/>
              <a:ext cx="1562793" cy="1562793"/>
            </a:xfrm>
            <a:prstGeom prst="roundRect">
              <a:avLst>
                <a:gd name="adj" fmla="val 50000"/>
              </a:avLst>
            </a:prstGeom>
            <a:solidFill>
              <a:srgbClr val="FF0000"/>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Freeform 5">
              <a:extLst>
                <a:ext uri="{FF2B5EF4-FFF2-40B4-BE49-F238E27FC236}">
                  <a16:creationId xmlns:a16="http://schemas.microsoft.com/office/drawing/2014/main" id="{4A41043E-346F-476C-80BE-B7DE3C770537}"/>
                </a:ext>
              </a:extLst>
            </p:cNvPr>
            <p:cNvSpPr>
              <a:spLocks/>
            </p:cNvSpPr>
            <p:nvPr/>
          </p:nvSpPr>
          <p:spPr bwMode="auto">
            <a:xfrm>
              <a:off x="8282438" y="4552334"/>
              <a:ext cx="773366" cy="78187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F0"/>
            </a:solidFill>
            <a:ln>
              <a:noFill/>
            </a:ln>
            <a:effec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grpSp>
      <p:sp>
        <p:nvSpPr>
          <p:cNvPr id="24" name="矩形: 圆角 23">
            <a:extLst>
              <a:ext uri="{FF2B5EF4-FFF2-40B4-BE49-F238E27FC236}">
                <a16:creationId xmlns:a16="http://schemas.microsoft.com/office/drawing/2014/main" id="{87FF664F-4E91-41C9-9C8B-C1E2976DC537}"/>
              </a:ext>
            </a:extLst>
          </p:cNvPr>
          <p:cNvSpPr>
            <a:spLocks noChangeAspect="1"/>
          </p:cNvSpPr>
          <p:nvPr/>
        </p:nvSpPr>
        <p:spPr>
          <a:xfrm>
            <a:off x="7395635" y="2605678"/>
            <a:ext cx="473576" cy="473576"/>
          </a:xfrm>
          <a:prstGeom prst="roundRect">
            <a:avLst>
              <a:gd name="adj" fmla="val 50000"/>
            </a:avLst>
          </a:prstGeom>
          <a:solidFill>
            <a:srgbClr val="FF0000">
              <a:alpha val="5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a:extLst>
              <a:ext uri="{FF2B5EF4-FFF2-40B4-BE49-F238E27FC236}">
                <a16:creationId xmlns:a16="http://schemas.microsoft.com/office/drawing/2014/main" id="{ABB9CAAD-1CC6-44FE-B25F-D4EC1C89E565}"/>
              </a:ext>
            </a:extLst>
          </p:cNvPr>
          <p:cNvSpPr>
            <a:spLocks noChangeAspect="1"/>
          </p:cNvSpPr>
          <p:nvPr/>
        </p:nvSpPr>
        <p:spPr>
          <a:xfrm flipH="1" flipV="1">
            <a:off x="7354468" y="5219675"/>
            <a:ext cx="927874" cy="927874"/>
          </a:xfrm>
          <a:prstGeom prst="roundRect">
            <a:avLst>
              <a:gd name="adj" fmla="val 50000"/>
            </a:avLst>
          </a:prstGeom>
          <a:solidFill>
            <a:srgbClr val="FF0000">
              <a:alpha val="2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圆角 25">
            <a:extLst>
              <a:ext uri="{FF2B5EF4-FFF2-40B4-BE49-F238E27FC236}">
                <a16:creationId xmlns:a16="http://schemas.microsoft.com/office/drawing/2014/main" id="{B5EEAF2D-7B5C-4BD2-A1C7-E0637AE09518}"/>
              </a:ext>
            </a:extLst>
          </p:cNvPr>
          <p:cNvSpPr>
            <a:spLocks noChangeAspect="1"/>
          </p:cNvSpPr>
          <p:nvPr/>
        </p:nvSpPr>
        <p:spPr>
          <a:xfrm flipH="1" flipV="1">
            <a:off x="10938037" y="2226594"/>
            <a:ext cx="481669" cy="481669"/>
          </a:xfrm>
          <a:prstGeom prst="roundRect">
            <a:avLst>
              <a:gd name="adj" fmla="val 50000"/>
            </a:avLst>
          </a:prstGeom>
          <a:solidFill>
            <a:srgbClr val="FF000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a:extLst>
              <a:ext uri="{FF2B5EF4-FFF2-40B4-BE49-F238E27FC236}">
                <a16:creationId xmlns:a16="http://schemas.microsoft.com/office/drawing/2014/main" id="{F11529F5-A64A-44C6-B881-360C3C13041E}"/>
              </a:ext>
            </a:extLst>
          </p:cNvPr>
          <p:cNvGrpSpPr/>
          <p:nvPr/>
        </p:nvGrpSpPr>
        <p:grpSpPr>
          <a:xfrm>
            <a:off x="515149" y="2138775"/>
            <a:ext cx="6301288" cy="268288"/>
            <a:chOff x="1511300" y="3091656"/>
            <a:chExt cx="5320086" cy="268288"/>
          </a:xfrm>
        </p:grpSpPr>
        <p:grpSp>
          <p:nvGrpSpPr>
            <p:cNvPr id="28" name="组合 27">
              <a:extLst>
                <a:ext uri="{FF2B5EF4-FFF2-40B4-BE49-F238E27FC236}">
                  <a16:creationId xmlns:a16="http://schemas.microsoft.com/office/drawing/2014/main" id="{88753F59-61E8-4C19-A4D2-7DAFA7708D4A}"/>
                </a:ext>
              </a:extLst>
            </p:cNvPr>
            <p:cNvGrpSpPr/>
            <p:nvPr/>
          </p:nvGrpSpPr>
          <p:grpSpPr>
            <a:xfrm>
              <a:off x="1511300" y="3225800"/>
              <a:ext cx="5320086" cy="0"/>
              <a:chOff x="1511300" y="3225800"/>
              <a:chExt cx="5320086" cy="0"/>
            </a:xfrm>
          </p:grpSpPr>
          <p:cxnSp>
            <p:nvCxnSpPr>
              <p:cNvPr id="35" name="直接连接符 34">
                <a:extLst>
                  <a:ext uri="{FF2B5EF4-FFF2-40B4-BE49-F238E27FC236}">
                    <a16:creationId xmlns:a16="http://schemas.microsoft.com/office/drawing/2014/main" id="{5B1485FC-E43E-4B2A-BE80-15624E8D1A3C}"/>
                  </a:ext>
                </a:extLst>
              </p:cNvPr>
              <p:cNvCxnSpPr/>
              <p:nvPr/>
            </p:nvCxnSpPr>
            <p:spPr>
              <a:xfrm>
                <a:off x="1511300"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56E66779-D635-4400-A243-8FDA491593C8}"/>
                  </a:ext>
                </a:extLst>
              </p:cNvPr>
              <p:cNvCxnSpPr/>
              <p:nvPr/>
            </p:nvCxnSpPr>
            <p:spPr>
              <a:xfrm>
                <a:off x="4851386"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组合 28">
              <a:extLst>
                <a:ext uri="{FF2B5EF4-FFF2-40B4-BE49-F238E27FC236}">
                  <a16:creationId xmlns:a16="http://schemas.microsoft.com/office/drawing/2014/main" id="{3175945F-EF2B-436B-B0E7-5ACAD63F99BC}"/>
                </a:ext>
              </a:extLst>
            </p:cNvPr>
            <p:cNvGrpSpPr/>
            <p:nvPr/>
          </p:nvGrpSpPr>
          <p:grpSpPr>
            <a:xfrm>
              <a:off x="3688952" y="3091656"/>
              <a:ext cx="964782" cy="268288"/>
              <a:chOff x="3771104" y="3091656"/>
              <a:chExt cx="964782" cy="268288"/>
            </a:xfrm>
          </p:grpSpPr>
          <p:sp>
            <p:nvSpPr>
              <p:cNvPr id="30" name="星形: 五角 29">
                <a:extLst>
                  <a:ext uri="{FF2B5EF4-FFF2-40B4-BE49-F238E27FC236}">
                    <a16:creationId xmlns:a16="http://schemas.microsoft.com/office/drawing/2014/main" id="{1C2B4839-7FB4-4484-8839-BE92D82202FF}"/>
                  </a:ext>
                </a:extLst>
              </p:cNvPr>
              <p:cNvSpPr/>
              <p:nvPr/>
            </p:nvSpPr>
            <p:spPr>
              <a:xfrm>
                <a:off x="4123719" y="3091656"/>
                <a:ext cx="268288" cy="268288"/>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星形: 五角 30">
                <a:extLst>
                  <a:ext uri="{FF2B5EF4-FFF2-40B4-BE49-F238E27FC236}">
                    <a16:creationId xmlns:a16="http://schemas.microsoft.com/office/drawing/2014/main" id="{04454130-81F1-4FED-82FE-8A8D6DC0CFB1}"/>
                  </a:ext>
                </a:extLst>
              </p:cNvPr>
              <p:cNvSpPr/>
              <p:nvPr/>
            </p:nvSpPr>
            <p:spPr>
              <a:xfrm>
                <a:off x="3918929"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星形: 五角 31">
                <a:extLst>
                  <a:ext uri="{FF2B5EF4-FFF2-40B4-BE49-F238E27FC236}">
                    <a16:creationId xmlns:a16="http://schemas.microsoft.com/office/drawing/2014/main" id="{460B22D4-8780-49C9-B194-CD1AB530C1F4}"/>
                  </a:ext>
                </a:extLst>
              </p:cNvPr>
              <p:cNvSpPr/>
              <p:nvPr/>
            </p:nvSpPr>
            <p:spPr>
              <a:xfrm>
                <a:off x="4432885"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星形: 五角 32">
                <a:extLst>
                  <a:ext uri="{FF2B5EF4-FFF2-40B4-BE49-F238E27FC236}">
                    <a16:creationId xmlns:a16="http://schemas.microsoft.com/office/drawing/2014/main" id="{95C5AFA9-06FF-4ECA-A9E1-D497ACB565F9}"/>
                  </a:ext>
                </a:extLst>
              </p:cNvPr>
              <p:cNvSpPr/>
              <p:nvPr/>
            </p:nvSpPr>
            <p:spPr>
              <a:xfrm>
                <a:off x="4633307"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星形: 五角 33">
                <a:extLst>
                  <a:ext uri="{FF2B5EF4-FFF2-40B4-BE49-F238E27FC236}">
                    <a16:creationId xmlns:a16="http://schemas.microsoft.com/office/drawing/2014/main" id="{FB6683F0-B77D-48C3-8F6A-132FB8DF0130}"/>
                  </a:ext>
                </a:extLst>
              </p:cNvPr>
              <p:cNvSpPr/>
              <p:nvPr/>
            </p:nvSpPr>
            <p:spPr>
              <a:xfrm>
                <a:off x="3771104"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3466376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invX="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1000"/>
                                        <p:tgtEl>
                                          <p:spTgt spid="13"/>
                                        </p:tgtEl>
                                      </p:cBhvr>
                                    </p:animEffect>
                                  </p:childTnLst>
                                </p:cTn>
                              </p:par>
                              <p:par>
                                <p:cTn id="11" presetID="31" presetClass="entr" presetSubtype="0" fill="hold" grpId="0" nodeType="withEffect">
                                  <p:stCondLst>
                                    <p:cond delay="750"/>
                                  </p:stCondLst>
                                  <p:iterate type="lt">
                                    <p:tmPct val="575"/>
                                  </p:iterate>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 calcmode="lin" valueType="num">
                                      <p:cBhvr>
                                        <p:cTn id="15" dur="750" fill="hold"/>
                                        <p:tgtEl>
                                          <p:spTgt spid="3"/>
                                        </p:tgtEl>
                                        <p:attrNameLst>
                                          <p:attrName>style.rotation</p:attrName>
                                        </p:attrNameLst>
                                      </p:cBhvr>
                                      <p:tavLst>
                                        <p:tav tm="0">
                                          <p:val>
                                            <p:fltVal val="90"/>
                                          </p:val>
                                        </p:tav>
                                        <p:tav tm="100000">
                                          <p:val>
                                            <p:fltVal val="0"/>
                                          </p:val>
                                        </p:tav>
                                      </p:tavLst>
                                    </p:anim>
                                    <p:animEffect transition="in" filter="fade">
                                      <p:cBhvr>
                                        <p:cTn id="16" dur="750"/>
                                        <p:tgtEl>
                                          <p:spTgt spid="3"/>
                                        </p:tgtEl>
                                      </p:cBhvr>
                                    </p:animEffect>
                                  </p:childTnLst>
                                </p:cTn>
                              </p:par>
                              <p:par>
                                <p:cTn id="17" presetID="53" presetClass="entr" presetSubtype="16"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16" fill="hold" grpId="0" nodeType="withEffect">
                                  <p:stCondLst>
                                    <p:cond delay="25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0" nodeType="withEffect">
                                  <p:stCondLst>
                                    <p:cond delay="10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par>
                                <p:cTn id="32" presetID="10" presetClass="entr" presetSubtype="0" fill="hold" grpId="0" nodeType="withEffect">
                                  <p:stCondLst>
                                    <p:cond delay="15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45" presetClass="entr" presetSubtype="0" fill="hold" grpId="0" nodeType="withEffect">
                                  <p:stCondLst>
                                    <p:cond delay="2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750"/>
                                        <p:tgtEl>
                                          <p:spTgt spid="20"/>
                                        </p:tgtEl>
                                      </p:cBhvr>
                                    </p:animEffect>
                                    <p:anim calcmode="lin" valueType="num">
                                      <p:cBhvr>
                                        <p:cTn id="38" dur="750" fill="hold"/>
                                        <p:tgtEl>
                                          <p:spTgt spid="20"/>
                                        </p:tgtEl>
                                        <p:attrNameLst>
                                          <p:attrName>ppt_w</p:attrName>
                                        </p:attrNameLst>
                                      </p:cBhvr>
                                      <p:tavLst>
                                        <p:tav tm="0" fmla="#ppt_w*sin(2.5*pi*$)">
                                          <p:val>
                                            <p:fltVal val="0"/>
                                          </p:val>
                                        </p:tav>
                                        <p:tav tm="100000">
                                          <p:val>
                                            <p:fltVal val="1"/>
                                          </p:val>
                                        </p:tav>
                                      </p:tavLst>
                                    </p:anim>
                                    <p:anim calcmode="lin" valueType="num">
                                      <p:cBhvr>
                                        <p:cTn id="39" dur="750" fill="hold"/>
                                        <p:tgtEl>
                                          <p:spTgt spid="20"/>
                                        </p:tgtEl>
                                        <p:attrNameLst>
                                          <p:attrName>ppt_h</p:attrName>
                                        </p:attrNameLst>
                                      </p:cBhvr>
                                      <p:tavLst>
                                        <p:tav tm="0">
                                          <p:val>
                                            <p:strVal val="#ppt_h"/>
                                          </p:val>
                                        </p:tav>
                                        <p:tav tm="100000">
                                          <p:val>
                                            <p:strVal val="#ppt_h"/>
                                          </p:val>
                                        </p:tav>
                                      </p:tavLst>
                                    </p:anim>
                                  </p:childTnLst>
                                </p:cTn>
                              </p:par>
                              <p:par>
                                <p:cTn id="40" presetID="53" presetClass="entr" presetSubtype="16" fill="hold" grpId="0" nodeType="withEffect">
                                  <p:stCondLst>
                                    <p:cond delay="30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par>
                                <p:cTn id="45" presetID="16" presetClass="entr" presetSubtype="37" fill="hold" nodeType="withEffect">
                                  <p:stCondLst>
                                    <p:cond delay="750"/>
                                  </p:stCondLst>
                                  <p:childTnLst>
                                    <p:set>
                                      <p:cBhvr>
                                        <p:cTn id="46" dur="1" fill="hold">
                                          <p:stCondLst>
                                            <p:cond delay="0"/>
                                          </p:stCondLst>
                                        </p:cTn>
                                        <p:tgtEl>
                                          <p:spTgt spid="27"/>
                                        </p:tgtEl>
                                        <p:attrNameLst>
                                          <p:attrName>style.visibility</p:attrName>
                                        </p:attrNameLst>
                                      </p:cBhvr>
                                      <p:to>
                                        <p:strVal val="visible"/>
                                      </p:to>
                                    </p:set>
                                    <p:animEffect transition="in" filter="barn(outVertical)">
                                      <p:cBhvr>
                                        <p:cTn id="47" dur="1000"/>
                                        <p:tgtEl>
                                          <p:spTgt spid="27"/>
                                        </p:tgtEl>
                                      </p:cBhvr>
                                    </p:animEffect>
                                  </p:childTnLst>
                                </p:cTn>
                              </p:par>
                              <p:par>
                                <p:cTn id="48" presetID="14" presetClass="entr" presetSubtype="10" fill="hold" nodeType="withEffect">
                                  <p:stCondLst>
                                    <p:cond delay="750"/>
                                  </p:stCondLst>
                                  <p:childTnLst>
                                    <p:set>
                                      <p:cBhvr>
                                        <p:cTn id="49" dur="1" fill="hold">
                                          <p:stCondLst>
                                            <p:cond delay="0"/>
                                          </p:stCondLst>
                                        </p:cTn>
                                        <p:tgtEl>
                                          <p:spTgt spid="5122"/>
                                        </p:tgtEl>
                                        <p:attrNameLst>
                                          <p:attrName>style.visibility</p:attrName>
                                        </p:attrNameLst>
                                      </p:cBhvr>
                                      <p:to>
                                        <p:strVal val="visible"/>
                                      </p:to>
                                    </p:set>
                                    <p:animEffect transition="in" filter="randombar(horizontal)">
                                      <p:cBhvr>
                                        <p:cTn id="50"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animBg="1"/>
      <p:bldP spid="19" grpId="0" animBg="1"/>
      <p:bldP spid="20"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2423" y="2974751"/>
            <a:ext cx="2950885" cy="2075758"/>
          </a:xfrm>
          <a:prstGeom prst="rect">
            <a:avLst/>
          </a:prstGeom>
        </p:spPr>
      </p:pic>
      <p:sp>
        <p:nvSpPr>
          <p:cNvPr id="2" name="文本框 1">
            <a:extLst>
              <a:ext uri="{FF2B5EF4-FFF2-40B4-BE49-F238E27FC236}">
                <a16:creationId xmlns:a16="http://schemas.microsoft.com/office/drawing/2014/main" id="{FDDE5E61-7F48-48A7-AA82-270559FC9B5E}"/>
              </a:ext>
            </a:extLst>
          </p:cNvPr>
          <p:cNvSpPr txBox="1"/>
          <p:nvPr/>
        </p:nvSpPr>
        <p:spPr>
          <a:xfrm>
            <a:off x="960724" y="425336"/>
            <a:ext cx="5556329" cy="646331"/>
          </a:xfrm>
          <a:prstGeom prst="rect">
            <a:avLst/>
          </a:prstGeom>
          <a:noFill/>
        </p:spPr>
        <p:txBody>
          <a:bodyPr wrap="none" rtlCol="0">
            <a:spAutoFit/>
          </a:bodyPr>
          <a:lstStyle/>
          <a:p>
            <a:r>
              <a:rPr lang="en-US" altLang="zh-CN" sz="3600" b="1" dirty="0">
                <a:solidFill>
                  <a:srgbClr val="FF0000"/>
                </a:solidFill>
                <a:latin typeface="方正兰亭粗黑简体" panose="02000000000000000000" pitchFamily="2" charset="-122"/>
                <a:ea typeface="方正兰亭粗黑简体" panose="02000000000000000000" pitchFamily="2" charset="-122"/>
              </a:rPr>
              <a:t>5</a:t>
            </a:r>
            <a:r>
              <a:rPr lang="zh-CN" altLang="en-US" sz="3600" b="1" dirty="0">
                <a:solidFill>
                  <a:srgbClr val="FF0000"/>
                </a:solidFill>
                <a:latin typeface="方正兰亭粗黑简体" panose="02000000000000000000" pitchFamily="2" charset="-122"/>
                <a:ea typeface="方正兰亭粗黑简体" panose="02000000000000000000" pitchFamily="2" charset="-122"/>
              </a:rPr>
              <a:t>年来发生了哪些深刻变革</a:t>
            </a:r>
          </a:p>
        </p:txBody>
      </p:sp>
      <p:sp>
        <p:nvSpPr>
          <p:cNvPr id="3" name="矩形 2">
            <a:extLst>
              <a:ext uri="{FF2B5EF4-FFF2-40B4-BE49-F238E27FC236}">
                <a16:creationId xmlns:a16="http://schemas.microsoft.com/office/drawing/2014/main" id="{BE73A172-1C21-4693-BCBA-250B9024B55B}"/>
              </a:ext>
            </a:extLst>
          </p:cNvPr>
          <p:cNvSpPr/>
          <p:nvPr/>
        </p:nvSpPr>
        <p:spPr>
          <a:xfrm>
            <a:off x="515148" y="2467429"/>
            <a:ext cx="6301289" cy="3781548"/>
          </a:xfrm>
          <a:prstGeom prst="rect">
            <a:avLst/>
          </a:prstGeom>
          <a:noFill/>
        </p:spPr>
        <p:txBody>
          <a:bodyPr wrap="square" rtlCol="0">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      党中央果断作出全面深化改革的重大战略决策和部署，强调改革开放只有进行时、没有完成时，停顿和倒退没有出路；明确提出全面深化改革的总目标、路线图和时间表；明确提出经济、政治、文化、社会、生态、军队、党建等各个领域深化改革的任务和举措；成立中央全面深化改革领导小组，加强党对全国改革的顶层设计和集中统一领导，着力增强改革系统性、整体性、协同性，压茬拓展改革广度和深度。</a:t>
            </a:r>
            <a:r>
              <a:rPr lang="zh-CN" altLang="en-US" b="1" dirty="0">
                <a:solidFill>
                  <a:srgbClr val="FF0000"/>
                </a:solidFill>
                <a:latin typeface="方正兰亭黑简体" panose="02000000000000000000" pitchFamily="2" charset="-122"/>
                <a:ea typeface="方正兰亭黑简体" panose="02000000000000000000" pitchFamily="2" charset="-122"/>
              </a:rPr>
              <a:t>党中央举旗定向，以巨大的勇气和魄力推动改革呈现全面发力、多点突破、纵深推进的崭新局面。</a:t>
            </a:r>
          </a:p>
        </p:txBody>
      </p:sp>
      <p:sp>
        <p:nvSpPr>
          <p:cNvPr id="13" name="矩形 12">
            <a:extLst>
              <a:ext uri="{FF2B5EF4-FFF2-40B4-BE49-F238E27FC236}">
                <a16:creationId xmlns:a16="http://schemas.microsoft.com/office/drawing/2014/main" id="{1AEEABCC-065B-48AB-AAF2-B3C197946081}"/>
              </a:ext>
            </a:extLst>
          </p:cNvPr>
          <p:cNvSpPr/>
          <p:nvPr/>
        </p:nvSpPr>
        <p:spPr>
          <a:xfrm>
            <a:off x="515149" y="1306290"/>
            <a:ext cx="6301288" cy="6966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方正兰亭粗黑简体" panose="02000000000000000000" pitchFamily="2" charset="-122"/>
                <a:ea typeface="方正兰亭粗黑简体" panose="02000000000000000000" pitchFamily="2" charset="-122"/>
              </a:rPr>
              <a:t>（二）各方面体制机制发生深刻变革</a:t>
            </a:r>
          </a:p>
        </p:txBody>
      </p:sp>
      <p:sp>
        <p:nvSpPr>
          <p:cNvPr id="19" name="矩形: 圆角 18">
            <a:extLst>
              <a:ext uri="{FF2B5EF4-FFF2-40B4-BE49-F238E27FC236}">
                <a16:creationId xmlns:a16="http://schemas.microsoft.com/office/drawing/2014/main" id="{F8BB0DDE-80AD-4B04-8FDA-E152AB83D5EE}"/>
              </a:ext>
            </a:extLst>
          </p:cNvPr>
          <p:cNvSpPr>
            <a:spLocks noChangeAspect="1"/>
          </p:cNvSpPr>
          <p:nvPr/>
        </p:nvSpPr>
        <p:spPr>
          <a:xfrm flipH="1" flipV="1">
            <a:off x="8602965" y="2138775"/>
            <a:ext cx="328654" cy="328654"/>
          </a:xfrm>
          <a:prstGeom prst="roundRect">
            <a:avLst>
              <a:gd name="adj" fmla="val 50000"/>
            </a:avLst>
          </a:prstGeom>
          <a:solidFill>
            <a:srgbClr val="FF000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BC1D65B0-802E-4649-AE29-ED3C8A20D117}"/>
              </a:ext>
            </a:extLst>
          </p:cNvPr>
          <p:cNvSpPr>
            <a:spLocks noChangeAspect="1"/>
          </p:cNvSpPr>
          <p:nvPr/>
        </p:nvSpPr>
        <p:spPr>
          <a:xfrm flipH="1" flipV="1">
            <a:off x="9643549" y="2349307"/>
            <a:ext cx="729947" cy="729947"/>
          </a:xfrm>
          <a:prstGeom prst="roundRect">
            <a:avLst>
              <a:gd name="adj" fmla="val 50000"/>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022EFB09-31B4-4306-9A7D-23DF664FAFEC}"/>
              </a:ext>
            </a:extLst>
          </p:cNvPr>
          <p:cNvGrpSpPr>
            <a:grpSpLocks noChangeAspect="1"/>
          </p:cNvGrpSpPr>
          <p:nvPr/>
        </p:nvGrpSpPr>
        <p:grpSpPr>
          <a:xfrm>
            <a:off x="10282907" y="4510510"/>
            <a:ext cx="1080000" cy="1080000"/>
            <a:chOff x="7887725" y="4161875"/>
            <a:chExt cx="1562793" cy="1562793"/>
          </a:xfrm>
        </p:grpSpPr>
        <p:sp>
          <p:nvSpPr>
            <p:cNvPr id="22" name="矩形: 圆角 21">
              <a:extLst>
                <a:ext uri="{FF2B5EF4-FFF2-40B4-BE49-F238E27FC236}">
                  <a16:creationId xmlns:a16="http://schemas.microsoft.com/office/drawing/2014/main" id="{A4BDA3F3-88F6-41B0-9EDA-3B8ADFA04290}"/>
                </a:ext>
              </a:extLst>
            </p:cNvPr>
            <p:cNvSpPr>
              <a:spLocks noChangeAspect="1"/>
            </p:cNvSpPr>
            <p:nvPr/>
          </p:nvSpPr>
          <p:spPr>
            <a:xfrm>
              <a:off x="7887725" y="4161875"/>
              <a:ext cx="1562793" cy="1562793"/>
            </a:xfrm>
            <a:prstGeom prst="roundRect">
              <a:avLst>
                <a:gd name="adj" fmla="val 50000"/>
              </a:avLst>
            </a:prstGeom>
            <a:solidFill>
              <a:srgbClr val="FF0000"/>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Freeform 5">
              <a:extLst>
                <a:ext uri="{FF2B5EF4-FFF2-40B4-BE49-F238E27FC236}">
                  <a16:creationId xmlns:a16="http://schemas.microsoft.com/office/drawing/2014/main" id="{4A41043E-346F-476C-80BE-B7DE3C770537}"/>
                </a:ext>
              </a:extLst>
            </p:cNvPr>
            <p:cNvSpPr>
              <a:spLocks/>
            </p:cNvSpPr>
            <p:nvPr/>
          </p:nvSpPr>
          <p:spPr bwMode="auto">
            <a:xfrm>
              <a:off x="8282438" y="4552334"/>
              <a:ext cx="773366" cy="78187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F0"/>
            </a:solidFill>
            <a:ln>
              <a:noFill/>
            </a:ln>
            <a:effec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grpSp>
      <p:sp>
        <p:nvSpPr>
          <p:cNvPr id="24" name="矩形: 圆角 23">
            <a:extLst>
              <a:ext uri="{FF2B5EF4-FFF2-40B4-BE49-F238E27FC236}">
                <a16:creationId xmlns:a16="http://schemas.microsoft.com/office/drawing/2014/main" id="{87FF664F-4E91-41C9-9C8B-C1E2976DC537}"/>
              </a:ext>
            </a:extLst>
          </p:cNvPr>
          <p:cNvSpPr>
            <a:spLocks noChangeAspect="1"/>
          </p:cNvSpPr>
          <p:nvPr/>
        </p:nvSpPr>
        <p:spPr>
          <a:xfrm>
            <a:off x="7395635" y="2605678"/>
            <a:ext cx="473576" cy="473576"/>
          </a:xfrm>
          <a:prstGeom prst="roundRect">
            <a:avLst>
              <a:gd name="adj" fmla="val 50000"/>
            </a:avLst>
          </a:prstGeom>
          <a:solidFill>
            <a:srgbClr val="FF0000">
              <a:alpha val="5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a:extLst>
              <a:ext uri="{FF2B5EF4-FFF2-40B4-BE49-F238E27FC236}">
                <a16:creationId xmlns:a16="http://schemas.microsoft.com/office/drawing/2014/main" id="{ABB9CAAD-1CC6-44FE-B25F-D4EC1C89E565}"/>
              </a:ext>
            </a:extLst>
          </p:cNvPr>
          <p:cNvSpPr>
            <a:spLocks noChangeAspect="1"/>
          </p:cNvSpPr>
          <p:nvPr/>
        </p:nvSpPr>
        <p:spPr>
          <a:xfrm flipH="1" flipV="1">
            <a:off x="7354468" y="5219675"/>
            <a:ext cx="927874" cy="927874"/>
          </a:xfrm>
          <a:prstGeom prst="roundRect">
            <a:avLst>
              <a:gd name="adj" fmla="val 50000"/>
            </a:avLst>
          </a:prstGeom>
          <a:solidFill>
            <a:srgbClr val="FF0000">
              <a:alpha val="2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圆角 25">
            <a:extLst>
              <a:ext uri="{FF2B5EF4-FFF2-40B4-BE49-F238E27FC236}">
                <a16:creationId xmlns:a16="http://schemas.microsoft.com/office/drawing/2014/main" id="{B5EEAF2D-7B5C-4BD2-A1C7-E0637AE09518}"/>
              </a:ext>
            </a:extLst>
          </p:cNvPr>
          <p:cNvSpPr>
            <a:spLocks noChangeAspect="1"/>
          </p:cNvSpPr>
          <p:nvPr/>
        </p:nvSpPr>
        <p:spPr>
          <a:xfrm flipH="1" flipV="1">
            <a:off x="10938037" y="2226594"/>
            <a:ext cx="481669" cy="481669"/>
          </a:xfrm>
          <a:prstGeom prst="roundRect">
            <a:avLst>
              <a:gd name="adj" fmla="val 50000"/>
            </a:avLst>
          </a:prstGeom>
          <a:solidFill>
            <a:srgbClr val="FF000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a:extLst>
              <a:ext uri="{FF2B5EF4-FFF2-40B4-BE49-F238E27FC236}">
                <a16:creationId xmlns:a16="http://schemas.microsoft.com/office/drawing/2014/main" id="{F11529F5-A64A-44C6-B881-360C3C13041E}"/>
              </a:ext>
            </a:extLst>
          </p:cNvPr>
          <p:cNvGrpSpPr/>
          <p:nvPr/>
        </p:nvGrpSpPr>
        <p:grpSpPr>
          <a:xfrm>
            <a:off x="515149" y="2138775"/>
            <a:ext cx="6301288" cy="268288"/>
            <a:chOff x="1511300" y="3091656"/>
            <a:chExt cx="5320086" cy="268288"/>
          </a:xfrm>
        </p:grpSpPr>
        <p:grpSp>
          <p:nvGrpSpPr>
            <p:cNvPr id="28" name="组合 27">
              <a:extLst>
                <a:ext uri="{FF2B5EF4-FFF2-40B4-BE49-F238E27FC236}">
                  <a16:creationId xmlns:a16="http://schemas.microsoft.com/office/drawing/2014/main" id="{88753F59-61E8-4C19-A4D2-7DAFA7708D4A}"/>
                </a:ext>
              </a:extLst>
            </p:cNvPr>
            <p:cNvGrpSpPr/>
            <p:nvPr/>
          </p:nvGrpSpPr>
          <p:grpSpPr>
            <a:xfrm>
              <a:off x="1511300" y="3225800"/>
              <a:ext cx="5320086" cy="0"/>
              <a:chOff x="1511300" y="3225800"/>
              <a:chExt cx="5320086" cy="0"/>
            </a:xfrm>
          </p:grpSpPr>
          <p:cxnSp>
            <p:nvCxnSpPr>
              <p:cNvPr id="35" name="直接连接符 34">
                <a:extLst>
                  <a:ext uri="{FF2B5EF4-FFF2-40B4-BE49-F238E27FC236}">
                    <a16:creationId xmlns:a16="http://schemas.microsoft.com/office/drawing/2014/main" id="{5B1485FC-E43E-4B2A-BE80-15624E8D1A3C}"/>
                  </a:ext>
                </a:extLst>
              </p:cNvPr>
              <p:cNvCxnSpPr/>
              <p:nvPr/>
            </p:nvCxnSpPr>
            <p:spPr>
              <a:xfrm>
                <a:off x="1511300"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56E66779-D635-4400-A243-8FDA491593C8}"/>
                  </a:ext>
                </a:extLst>
              </p:cNvPr>
              <p:cNvCxnSpPr/>
              <p:nvPr/>
            </p:nvCxnSpPr>
            <p:spPr>
              <a:xfrm>
                <a:off x="4851386"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组合 28">
              <a:extLst>
                <a:ext uri="{FF2B5EF4-FFF2-40B4-BE49-F238E27FC236}">
                  <a16:creationId xmlns:a16="http://schemas.microsoft.com/office/drawing/2014/main" id="{3175945F-EF2B-436B-B0E7-5ACAD63F99BC}"/>
                </a:ext>
              </a:extLst>
            </p:cNvPr>
            <p:cNvGrpSpPr/>
            <p:nvPr/>
          </p:nvGrpSpPr>
          <p:grpSpPr>
            <a:xfrm>
              <a:off x="3688952" y="3091656"/>
              <a:ext cx="964782" cy="268288"/>
              <a:chOff x="3771104" y="3091656"/>
              <a:chExt cx="964782" cy="268288"/>
            </a:xfrm>
          </p:grpSpPr>
          <p:sp>
            <p:nvSpPr>
              <p:cNvPr id="30" name="星形: 五角 29">
                <a:extLst>
                  <a:ext uri="{FF2B5EF4-FFF2-40B4-BE49-F238E27FC236}">
                    <a16:creationId xmlns:a16="http://schemas.microsoft.com/office/drawing/2014/main" id="{1C2B4839-7FB4-4484-8839-BE92D82202FF}"/>
                  </a:ext>
                </a:extLst>
              </p:cNvPr>
              <p:cNvSpPr/>
              <p:nvPr/>
            </p:nvSpPr>
            <p:spPr>
              <a:xfrm>
                <a:off x="4123719" y="3091656"/>
                <a:ext cx="268288" cy="268288"/>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星形: 五角 30">
                <a:extLst>
                  <a:ext uri="{FF2B5EF4-FFF2-40B4-BE49-F238E27FC236}">
                    <a16:creationId xmlns:a16="http://schemas.microsoft.com/office/drawing/2014/main" id="{04454130-81F1-4FED-82FE-8A8D6DC0CFB1}"/>
                  </a:ext>
                </a:extLst>
              </p:cNvPr>
              <p:cNvSpPr/>
              <p:nvPr/>
            </p:nvSpPr>
            <p:spPr>
              <a:xfrm>
                <a:off x="3918929"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星形: 五角 31">
                <a:extLst>
                  <a:ext uri="{FF2B5EF4-FFF2-40B4-BE49-F238E27FC236}">
                    <a16:creationId xmlns:a16="http://schemas.microsoft.com/office/drawing/2014/main" id="{460B22D4-8780-49C9-B194-CD1AB530C1F4}"/>
                  </a:ext>
                </a:extLst>
              </p:cNvPr>
              <p:cNvSpPr/>
              <p:nvPr/>
            </p:nvSpPr>
            <p:spPr>
              <a:xfrm>
                <a:off x="4432885"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星形: 五角 32">
                <a:extLst>
                  <a:ext uri="{FF2B5EF4-FFF2-40B4-BE49-F238E27FC236}">
                    <a16:creationId xmlns:a16="http://schemas.microsoft.com/office/drawing/2014/main" id="{95C5AFA9-06FF-4ECA-A9E1-D497ACB565F9}"/>
                  </a:ext>
                </a:extLst>
              </p:cNvPr>
              <p:cNvSpPr/>
              <p:nvPr/>
            </p:nvSpPr>
            <p:spPr>
              <a:xfrm>
                <a:off x="4633307"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星形: 五角 33">
                <a:extLst>
                  <a:ext uri="{FF2B5EF4-FFF2-40B4-BE49-F238E27FC236}">
                    <a16:creationId xmlns:a16="http://schemas.microsoft.com/office/drawing/2014/main" id="{FB6683F0-B77D-48C3-8F6A-132FB8DF0130}"/>
                  </a:ext>
                </a:extLst>
              </p:cNvPr>
              <p:cNvSpPr/>
              <p:nvPr/>
            </p:nvSpPr>
            <p:spPr>
              <a:xfrm>
                <a:off x="3771104"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2838944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invX="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1000"/>
                                        <p:tgtEl>
                                          <p:spTgt spid="13"/>
                                        </p:tgtEl>
                                      </p:cBhvr>
                                    </p:animEffect>
                                  </p:childTnLst>
                                </p:cTn>
                              </p:par>
                              <p:par>
                                <p:cTn id="11" presetID="31" presetClass="entr" presetSubtype="0" fill="hold" grpId="0" nodeType="withEffect">
                                  <p:stCondLst>
                                    <p:cond delay="750"/>
                                  </p:stCondLst>
                                  <p:iterate type="lt">
                                    <p:tmPct val="575"/>
                                  </p:iterate>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 calcmode="lin" valueType="num">
                                      <p:cBhvr>
                                        <p:cTn id="15" dur="750" fill="hold"/>
                                        <p:tgtEl>
                                          <p:spTgt spid="3"/>
                                        </p:tgtEl>
                                        <p:attrNameLst>
                                          <p:attrName>style.rotation</p:attrName>
                                        </p:attrNameLst>
                                      </p:cBhvr>
                                      <p:tavLst>
                                        <p:tav tm="0">
                                          <p:val>
                                            <p:fltVal val="90"/>
                                          </p:val>
                                        </p:tav>
                                        <p:tav tm="100000">
                                          <p:val>
                                            <p:fltVal val="0"/>
                                          </p:val>
                                        </p:tav>
                                      </p:tavLst>
                                    </p:anim>
                                    <p:animEffect transition="in" filter="fade">
                                      <p:cBhvr>
                                        <p:cTn id="16" dur="750"/>
                                        <p:tgtEl>
                                          <p:spTgt spid="3"/>
                                        </p:tgtEl>
                                      </p:cBhvr>
                                    </p:animEffect>
                                  </p:childTnLst>
                                </p:cTn>
                              </p:par>
                              <p:par>
                                <p:cTn id="17" presetID="53" presetClass="entr" presetSubtype="16"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16" fill="hold" grpId="0" nodeType="withEffect">
                                  <p:stCondLst>
                                    <p:cond delay="25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0" nodeType="withEffect">
                                  <p:stCondLst>
                                    <p:cond delay="10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par>
                                <p:cTn id="32" presetID="10" presetClass="entr" presetSubtype="0" fill="hold" grpId="0" nodeType="withEffect">
                                  <p:stCondLst>
                                    <p:cond delay="15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45" presetClass="entr" presetSubtype="0" fill="hold" grpId="0" nodeType="withEffect">
                                  <p:stCondLst>
                                    <p:cond delay="2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750"/>
                                        <p:tgtEl>
                                          <p:spTgt spid="20"/>
                                        </p:tgtEl>
                                      </p:cBhvr>
                                    </p:animEffect>
                                    <p:anim calcmode="lin" valueType="num">
                                      <p:cBhvr>
                                        <p:cTn id="38" dur="750" fill="hold"/>
                                        <p:tgtEl>
                                          <p:spTgt spid="20"/>
                                        </p:tgtEl>
                                        <p:attrNameLst>
                                          <p:attrName>ppt_w</p:attrName>
                                        </p:attrNameLst>
                                      </p:cBhvr>
                                      <p:tavLst>
                                        <p:tav tm="0" fmla="#ppt_w*sin(2.5*pi*$)">
                                          <p:val>
                                            <p:fltVal val="0"/>
                                          </p:val>
                                        </p:tav>
                                        <p:tav tm="100000">
                                          <p:val>
                                            <p:fltVal val="1"/>
                                          </p:val>
                                        </p:tav>
                                      </p:tavLst>
                                    </p:anim>
                                    <p:anim calcmode="lin" valueType="num">
                                      <p:cBhvr>
                                        <p:cTn id="39" dur="750" fill="hold"/>
                                        <p:tgtEl>
                                          <p:spTgt spid="20"/>
                                        </p:tgtEl>
                                        <p:attrNameLst>
                                          <p:attrName>ppt_h</p:attrName>
                                        </p:attrNameLst>
                                      </p:cBhvr>
                                      <p:tavLst>
                                        <p:tav tm="0">
                                          <p:val>
                                            <p:strVal val="#ppt_h"/>
                                          </p:val>
                                        </p:tav>
                                        <p:tav tm="100000">
                                          <p:val>
                                            <p:strVal val="#ppt_h"/>
                                          </p:val>
                                        </p:tav>
                                      </p:tavLst>
                                    </p:anim>
                                  </p:childTnLst>
                                </p:cTn>
                              </p:par>
                              <p:par>
                                <p:cTn id="40" presetID="53" presetClass="entr" presetSubtype="16" fill="hold" grpId="0" nodeType="withEffect">
                                  <p:stCondLst>
                                    <p:cond delay="30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par>
                                <p:cTn id="45" presetID="16" presetClass="entr" presetSubtype="37" fill="hold" nodeType="withEffect">
                                  <p:stCondLst>
                                    <p:cond delay="750"/>
                                  </p:stCondLst>
                                  <p:childTnLst>
                                    <p:set>
                                      <p:cBhvr>
                                        <p:cTn id="46" dur="1" fill="hold">
                                          <p:stCondLst>
                                            <p:cond delay="0"/>
                                          </p:stCondLst>
                                        </p:cTn>
                                        <p:tgtEl>
                                          <p:spTgt spid="27"/>
                                        </p:tgtEl>
                                        <p:attrNameLst>
                                          <p:attrName>style.visibility</p:attrName>
                                        </p:attrNameLst>
                                      </p:cBhvr>
                                      <p:to>
                                        <p:strVal val="visible"/>
                                      </p:to>
                                    </p:set>
                                    <p:animEffect transition="in" filter="barn(outVertical)">
                                      <p:cBhvr>
                                        <p:cTn id="47" dur="1000"/>
                                        <p:tgtEl>
                                          <p:spTgt spid="27"/>
                                        </p:tgtEl>
                                      </p:cBhvr>
                                    </p:animEffect>
                                  </p:childTnLst>
                                </p:cTn>
                              </p:par>
                              <p:par>
                                <p:cTn id="48" presetID="14" presetClass="entr" presetSubtype="10" fill="hold" nodeType="withEffect">
                                  <p:stCondLst>
                                    <p:cond delay="750"/>
                                  </p:stCondLst>
                                  <p:childTnLst>
                                    <p:set>
                                      <p:cBhvr>
                                        <p:cTn id="49" dur="1" fill="hold">
                                          <p:stCondLst>
                                            <p:cond delay="0"/>
                                          </p:stCondLst>
                                        </p:cTn>
                                        <p:tgtEl>
                                          <p:spTgt spid="4"/>
                                        </p:tgtEl>
                                        <p:attrNameLst>
                                          <p:attrName>style.visibility</p:attrName>
                                        </p:attrNameLst>
                                      </p:cBhvr>
                                      <p:to>
                                        <p:strVal val="visible"/>
                                      </p:to>
                                    </p:set>
                                    <p:animEffect transition="in" filter="randombar(horizontal)">
                                      <p:cBhvr>
                                        <p:cTn id="5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animBg="1"/>
      <p:bldP spid="19" grpId="0" animBg="1"/>
      <p:bldP spid="20" grpId="0" animBg="1"/>
      <p:bldP spid="24"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DE5E61-7F48-48A7-AA82-270559FC9B5E}"/>
              </a:ext>
            </a:extLst>
          </p:cNvPr>
          <p:cNvSpPr txBox="1"/>
          <p:nvPr/>
        </p:nvSpPr>
        <p:spPr>
          <a:xfrm>
            <a:off x="960724" y="425336"/>
            <a:ext cx="5556329" cy="646331"/>
          </a:xfrm>
          <a:prstGeom prst="rect">
            <a:avLst/>
          </a:prstGeom>
          <a:noFill/>
        </p:spPr>
        <p:txBody>
          <a:bodyPr wrap="none" rtlCol="0">
            <a:spAutoFit/>
          </a:bodyPr>
          <a:lstStyle/>
          <a:p>
            <a:r>
              <a:rPr lang="en-US" altLang="zh-CN" sz="3600" b="1" dirty="0">
                <a:solidFill>
                  <a:srgbClr val="FF0000"/>
                </a:solidFill>
                <a:latin typeface="方正兰亭粗黑简体" panose="02000000000000000000" pitchFamily="2" charset="-122"/>
                <a:ea typeface="方正兰亭粗黑简体" panose="02000000000000000000" pitchFamily="2" charset="-122"/>
              </a:rPr>
              <a:t>5</a:t>
            </a:r>
            <a:r>
              <a:rPr lang="zh-CN" altLang="en-US" sz="3600" b="1" dirty="0">
                <a:solidFill>
                  <a:srgbClr val="FF0000"/>
                </a:solidFill>
                <a:latin typeface="方正兰亭粗黑简体" panose="02000000000000000000" pitchFamily="2" charset="-122"/>
                <a:ea typeface="方正兰亭粗黑简体" panose="02000000000000000000" pitchFamily="2" charset="-122"/>
              </a:rPr>
              <a:t>年来发生了哪些深刻变革</a:t>
            </a:r>
          </a:p>
        </p:txBody>
      </p:sp>
      <p:sp>
        <p:nvSpPr>
          <p:cNvPr id="3" name="矩形 2">
            <a:extLst>
              <a:ext uri="{FF2B5EF4-FFF2-40B4-BE49-F238E27FC236}">
                <a16:creationId xmlns:a16="http://schemas.microsoft.com/office/drawing/2014/main" id="{BE73A172-1C21-4693-BCBA-250B9024B55B}"/>
              </a:ext>
            </a:extLst>
          </p:cNvPr>
          <p:cNvSpPr/>
          <p:nvPr/>
        </p:nvSpPr>
        <p:spPr>
          <a:xfrm>
            <a:off x="515148" y="2741750"/>
            <a:ext cx="6462671" cy="2585323"/>
          </a:xfrm>
          <a:prstGeom prst="rect">
            <a:avLst/>
          </a:prstGeom>
          <a:noFill/>
        </p:spPr>
        <p:txBody>
          <a:bodyPr wrap="square" rtlCol="0">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      党中央果断作出全面推进依法治国的重大决策，统筹加强科学立法、严格执法、公正司法、全民守法各环节建设，统筹推进法治国家、法治政府、法治社会一体建设，开展国家监察体制改革试点，全面推进行政体制改革、司法体制改革、权力运行制约和监督体系建设，着力建设中国特色社会主义法治体系。</a:t>
            </a:r>
            <a:endParaRPr lang="zh-CN" altLang="en-US" b="1" dirty="0">
              <a:solidFill>
                <a:srgbClr val="FF0000"/>
              </a:solidFill>
              <a:latin typeface="方正兰亭黑简体" panose="02000000000000000000" pitchFamily="2" charset="-122"/>
              <a:ea typeface="方正兰亭黑简体" panose="02000000000000000000" pitchFamily="2" charset="-122"/>
            </a:endParaRPr>
          </a:p>
        </p:txBody>
      </p:sp>
      <p:sp>
        <p:nvSpPr>
          <p:cNvPr id="13" name="矩形 12">
            <a:extLst>
              <a:ext uri="{FF2B5EF4-FFF2-40B4-BE49-F238E27FC236}">
                <a16:creationId xmlns:a16="http://schemas.microsoft.com/office/drawing/2014/main" id="{1AEEABCC-065B-48AB-AAF2-B3C197946081}"/>
              </a:ext>
            </a:extLst>
          </p:cNvPr>
          <p:cNvSpPr/>
          <p:nvPr/>
        </p:nvSpPr>
        <p:spPr>
          <a:xfrm>
            <a:off x="515149" y="1306290"/>
            <a:ext cx="6301288" cy="6966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方正兰亭粗黑简体" panose="02000000000000000000" pitchFamily="2" charset="-122"/>
                <a:ea typeface="方正兰亭粗黑简体" panose="02000000000000000000" pitchFamily="2" charset="-122"/>
              </a:rPr>
              <a:t>（三）全面依法治国发生深刻变革</a:t>
            </a:r>
          </a:p>
        </p:txBody>
      </p:sp>
      <p:pic>
        <p:nvPicPr>
          <p:cNvPr id="5122" name="Picture 2">
            <a:extLst>
              <a:ext uri="{FF2B5EF4-FFF2-40B4-BE49-F238E27FC236}">
                <a16:creationId xmlns:a16="http://schemas.microsoft.com/office/drawing/2014/main" id="{0DB8C227-C77B-4DF0-AC6F-D12F4220AD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27382" y="1737360"/>
            <a:ext cx="4324291" cy="6007440"/>
          </a:xfrm>
          <a:custGeom>
            <a:avLst/>
            <a:gdLst>
              <a:gd name="connsiteX0" fmla="*/ 1492416 w 2984832"/>
              <a:gd name="connsiteY0" fmla="*/ 0 h 2984832"/>
              <a:gd name="connsiteX1" fmla="*/ 2984832 w 2984832"/>
              <a:gd name="connsiteY1" fmla="*/ 1492416 h 2984832"/>
              <a:gd name="connsiteX2" fmla="*/ 1492416 w 2984832"/>
              <a:gd name="connsiteY2" fmla="*/ 2984832 h 2984832"/>
              <a:gd name="connsiteX3" fmla="*/ 0 w 2984832"/>
              <a:gd name="connsiteY3" fmla="*/ 1492416 h 2984832"/>
              <a:gd name="connsiteX4" fmla="*/ 1492416 w 2984832"/>
              <a:gd name="connsiteY4" fmla="*/ 0 h 298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832" h="2984832">
                <a:moveTo>
                  <a:pt x="1492416" y="0"/>
                </a:moveTo>
                <a:cubicBezTo>
                  <a:pt x="2316655" y="0"/>
                  <a:pt x="2984832" y="668177"/>
                  <a:pt x="2984832" y="1492416"/>
                </a:cubicBezTo>
                <a:cubicBezTo>
                  <a:pt x="2984832" y="2316655"/>
                  <a:pt x="2316655" y="2984832"/>
                  <a:pt x="1492416" y="2984832"/>
                </a:cubicBezTo>
                <a:cubicBezTo>
                  <a:pt x="668177" y="2984832"/>
                  <a:pt x="0" y="2316655"/>
                  <a:pt x="0" y="1492416"/>
                </a:cubicBezTo>
                <a:cubicBezTo>
                  <a:pt x="0" y="668177"/>
                  <a:pt x="668177" y="0"/>
                  <a:pt x="1492416" y="0"/>
                </a:cubicBezTo>
                <a:close/>
              </a:path>
            </a:pathLst>
          </a:custGeom>
          <a:extLst>
            <a:ext uri="{909E8E84-426E-40DD-AFC4-6F175D3DCCD1}">
              <a14:hiddenFill xmlns:a14="http://schemas.microsoft.com/office/drawing/2010/main">
                <a:solidFill>
                  <a:srgbClr val="FFFFFF"/>
                </a:solidFill>
              </a14:hiddenFill>
            </a:ext>
          </a:extLst>
        </p:spPr>
      </p:pic>
      <p:grpSp>
        <p:nvGrpSpPr>
          <p:cNvPr id="27" name="组合 26">
            <a:extLst>
              <a:ext uri="{FF2B5EF4-FFF2-40B4-BE49-F238E27FC236}">
                <a16:creationId xmlns:a16="http://schemas.microsoft.com/office/drawing/2014/main" id="{F11529F5-A64A-44C6-B881-360C3C13041E}"/>
              </a:ext>
            </a:extLst>
          </p:cNvPr>
          <p:cNvGrpSpPr/>
          <p:nvPr/>
        </p:nvGrpSpPr>
        <p:grpSpPr>
          <a:xfrm>
            <a:off x="515149" y="2138775"/>
            <a:ext cx="6301288" cy="268288"/>
            <a:chOff x="1511300" y="3091656"/>
            <a:chExt cx="5320086" cy="268288"/>
          </a:xfrm>
        </p:grpSpPr>
        <p:grpSp>
          <p:nvGrpSpPr>
            <p:cNvPr id="28" name="组合 27">
              <a:extLst>
                <a:ext uri="{FF2B5EF4-FFF2-40B4-BE49-F238E27FC236}">
                  <a16:creationId xmlns:a16="http://schemas.microsoft.com/office/drawing/2014/main" id="{88753F59-61E8-4C19-A4D2-7DAFA7708D4A}"/>
                </a:ext>
              </a:extLst>
            </p:cNvPr>
            <p:cNvGrpSpPr/>
            <p:nvPr/>
          </p:nvGrpSpPr>
          <p:grpSpPr>
            <a:xfrm>
              <a:off x="1511300" y="3225800"/>
              <a:ext cx="5320086" cy="0"/>
              <a:chOff x="1511300" y="3225800"/>
              <a:chExt cx="5320086" cy="0"/>
            </a:xfrm>
          </p:grpSpPr>
          <p:cxnSp>
            <p:nvCxnSpPr>
              <p:cNvPr id="35" name="直接连接符 34">
                <a:extLst>
                  <a:ext uri="{FF2B5EF4-FFF2-40B4-BE49-F238E27FC236}">
                    <a16:creationId xmlns:a16="http://schemas.microsoft.com/office/drawing/2014/main" id="{5B1485FC-E43E-4B2A-BE80-15624E8D1A3C}"/>
                  </a:ext>
                </a:extLst>
              </p:cNvPr>
              <p:cNvCxnSpPr/>
              <p:nvPr/>
            </p:nvCxnSpPr>
            <p:spPr>
              <a:xfrm>
                <a:off x="1511300"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56E66779-D635-4400-A243-8FDA491593C8}"/>
                  </a:ext>
                </a:extLst>
              </p:cNvPr>
              <p:cNvCxnSpPr/>
              <p:nvPr/>
            </p:nvCxnSpPr>
            <p:spPr>
              <a:xfrm>
                <a:off x="4851386"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组合 28">
              <a:extLst>
                <a:ext uri="{FF2B5EF4-FFF2-40B4-BE49-F238E27FC236}">
                  <a16:creationId xmlns:a16="http://schemas.microsoft.com/office/drawing/2014/main" id="{3175945F-EF2B-436B-B0E7-5ACAD63F99BC}"/>
                </a:ext>
              </a:extLst>
            </p:cNvPr>
            <p:cNvGrpSpPr/>
            <p:nvPr/>
          </p:nvGrpSpPr>
          <p:grpSpPr>
            <a:xfrm>
              <a:off x="3688952" y="3091656"/>
              <a:ext cx="964782" cy="268288"/>
              <a:chOff x="3771104" y="3091656"/>
              <a:chExt cx="964782" cy="268288"/>
            </a:xfrm>
          </p:grpSpPr>
          <p:sp>
            <p:nvSpPr>
              <p:cNvPr id="30" name="星形: 五角 29">
                <a:extLst>
                  <a:ext uri="{FF2B5EF4-FFF2-40B4-BE49-F238E27FC236}">
                    <a16:creationId xmlns:a16="http://schemas.microsoft.com/office/drawing/2014/main" id="{1C2B4839-7FB4-4484-8839-BE92D82202FF}"/>
                  </a:ext>
                </a:extLst>
              </p:cNvPr>
              <p:cNvSpPr/>
              <p:nvPr/>
            </p:nvSpPr>
            <p:spPr>
              <a:xfrm>
                <a:off x="4123719" y="3091656"/>
                <a:ext cx="268288" cy="268288"/>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星形: 五角 30">
                <a:extLst>
                  <a:ext uri="{FF2B5EF4-FFF2-40B4-BE49-F238E27FC236}">
                    <a16:creationId xmlns:a16="http://schemas.microsoft.com/office/drawing/2014/main" id="{04454130-81F1-4FED-82FE-8A8D6DC0CFB1}"/>
                  </a:ext>
                </a:extLst>
              </p:cNvPr>
              <p:cNvSpPr/>
              <p:nvPr/>
            </p:nvSpPr>
            <p:spPr>
              <a:xfrm>
                <a:off x="3918929"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星形: 五角 31">
                <a:extLst>
                  <a:ext uri="{FF2B5EF4-FFF2-40B4-BE49-F238E27FC236}">
                    <a16:creationId xmlns:a16="http://schemas.microsoft.com/office/drawing/2014/main" id="{460B22D4-8780-49C9-B194-CD1AB530C1F4}"/>
                  </a:ext>
                </a:extLst>
              </p:cNvPr>
              <p:cNvSpPr/>
              <p:nvPr/>
            </p:nvSpPr>
            <p:spPr>
              <a:xfrm>
                <a:off x="4432885"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星形: 五角 32">
                <a:extLst>
                  <a:ext uri="{FF2B5EF4-FFF2-40B4-BE49-F238E27FC236}">
                    <a16:creationId xmlns:a16="http://schemas.microsoft.com/office/drawing/2014/main" id="{95C5AFA9-06FF-4ECA-A9E1-D497ACB565F9}"/>
                  </a:ext>
                </a:extLst>
              </p:cNvPr>
              <p:cNvSpPr/>
              <p:nvPr/>
            </p:nvSpPr>
            <p:spPr>
              <a:xfrm>
                <a:off x="4633307"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星形: 五角 33">
                <a:extLst>
                  <a:ext uri="{FF2B5EF4-FFF2-40B4-BE49-F238E27FC236}">
                    <a16:creationId xmlns:a16="http://schemas.microsoft.com/office/drawing/2014/main" id="{FB6683F0-B77D-48C3-8F6A-132FB8DF0130}"/>
                  </a:ext>
                </a:extLst>
              </p:cNvPr>
              <p:cNvSpPr/>
              <p:nvPr/>
            </p:nvSpPr>
            <p:spPr>
              <a:xfrm>
                <a:off x="3771104"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2549220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invX="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1000"/>
                                        <p:tgtEl>
                                          <p:spTgt spid="13"/>
                                        </p:tgtEl>
                                      </p:cBhvr>
                                    </p:animEffect>
                                  </p:childTnLst>
                                </p:cTn>
                              </p:par>
                              <p:par>
                                <p:cTn id="11" presetID="31" presetClass="entr" presetSubtype="0" fill="hold" grpId="0" nodeType="withEffect">
                                  <p:stCondLst>
                                    <p:cond delay="750"/>
                                  </p:stCondLst>
                                  <p:iterate type="lt">
                                    <p:tmPct val="575"/>
                                  </p:iterate>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 calcmode="lin" valueType="num">
                                      <p:cBhvr>
                                        <p:cTn id="15" dur="750" fill="hold"/>
                                        <p:tgtEl>
                                          <p:spTgt spid="3"/>
                                        </p:tgtEl>
                                        <p:attrNameLst>
                                          <p:attrName>style.rotation</p:attrName>
                                        </p:attrNameLst>
                                      </p:cBhvr>
                                      <p:tavLst>
                                        <p:tav tm="0">
                                          <p:val>
                                            <p:fltVal val="90"/>
                                          </p:val>
                                        </p:tav>
                                        <p:tav tm="100000">
                                          <p:val>
                                            <p:fltVal val="0"/>
                                          </p:val>
                                        </p:tav>
                                      </p:tavLst>
                                    </p:anim>
                                    <p:animEffect transition="in" filter="fade">
                                      <p:cBhvr>
                                        <p:cTn id="16" dur="750"/>
                                        <p:tgtEl>
                                          <p:spTgt spid="3"/>
                                        </p:tgtEl>
                                      </p:cBhvr>
                                    </p:animEffect>
                                  </p:childTnLst>
                                </p:cTn>
                              </p:par>
                            </p:childTnLst>
                          </p:cTn>
                        </p:par>
                        <p:par>
                          <p:cTn id="17" fill="hold">
                            <p:stCondLst>
                              <p:cond delay="2078"/>
                            </p:stCondLst>
                            <p:childTnLst>
                              <p:par>
                                <p:cTn id="18" presetID="2" presetClass="entr" presetSubtype="4" decel="45000" fill="hold" nodeType="afterEffect">
                                  <p:stCondLst>
                                    <p:cond delay="0"/>
                                  </p:stCondLst>
                                  <p:childTnLst>
                                    <p:set>
                                      <p:cBhvr>
                                        <p:cTn id="19" dur="1" fill="hold">
                                          <p:stCondLst>
                                            <p:cond delay="0"/>
                                          </p:stCondLst>
                                        </p:cTn>
                                        <p:tgtEl>
                                          <p:spTgt spid="5122"/>
                                        </p:tgtEl>
                                        <p:attrNameLst>
                                          <p:attrName>style.visibility</p:attrName>
                                        </p:attrNameLst>
                                      </p:cBhvr>
                                      <p:to>
                                        <p:strVal val="visible"/>
                                      </p:to>
                                    </p:set>
                                    <p:anim calcmode="lin" valueType="num">
                                      <p:cBhvr additive="base">
                                        <p:cTn id="20" dur="1000" fill="hold"/>
                                        <p:tgtEl>
                                          <p:spTgt spid="5122"/>
                                        </p:tgtEl>
                                        <p:attrNameLst>
                                          <p:attrName>ppt_x</p:attrName>
                                        </p:attrNameLst>
                                      </p:cBhvr>
                                      <p:tavLst>
                                        <p:tav tm="0">
                                          <p:val>
                                            <p:strVal val="#ppt_x"/>
                                          </p:val>
                                        </p:tav>
                                        <p:tav tm="100000">
                                          <p:val>
                                            <p:strVal val="#ppt_x"/>
                                          </p:val>
                                        </p:tav>
                                      </p:tavLst>
                                    </p:anim>
                                    <p:anim calcmode="lin" valueType="num">
                                      <p:cBhvr additive="base">
                                        <p:cTn id="21" dur="1000" fill="hold"/>
                                        <p:tgtEl>
                                          <p:spTgt spid="5122"/>
                                        </p:tgtEl>
                                        <p:attrNameLst>
                                          <p:attrName>ppt_y</p:attrName>
                                        </p:attrNameLst>
                                      </p:cBhvr>
                                      <p:tavLst>
                                        <p:tav tm="0">
                                          <p:val>
                                            <p:strVal val="1+#ppt_h/2"/>
                                          </p:val>
                                        </p:tav>
                                        <p:tav tm="100000">
                                          <p:val>
                                            <p:strVal val="#ppt_y"/>
                                          </p:val>
                                        </p:tav>
                                      </p:tavLst>
                                    </p:anim>
                                  </p:childTnLst>
                                </p:cTn>
                              </p:par>
                              <p:par>
                                <p:cTn id="22" presetID="16" presetClass="entr" presetSubtype="37" fill="hold" nodeType="withEffect">
                                  <p:stCondLst>
                                    <p:cond delay="750"/>
                                  </p:stCondLst>
                                  <p:childTnLst>
                                    <p:set>
                                      <p:cBhvr>
                                        <p:cTn id="23" dur="1" fill="hold">
                                          <p:stCondLst>
                                            <p:cond delay="0"/>
                                          </p:stCondLst>
                                        </p:cTn>
                                        <p:tgtEl>
                                          <p:spTgt spid="27"/>
                                        </p:tgtEl>
                                        <p:attrNameLst>
                                          <p:attrName>style.visibility</p:attrName>
                                        </p:attrNameLst>
                                      </p:cBhvr>
                                      <p:to>
                                        <p:strVal val="visible"/>
                                      </p:to>
                                    </p:set>
                                    <p:animEffect transition="in" filter="barn(outVertical)">
                                      <p:cBhvr>
                                        <p:cTn id="2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BE73A172-1C21-4693-BCBA-250B9024B55B}"/>
              </a:ext>
            </a:extLst>
          </p:cNvPr>
          <p:cNvSpPr/>
          <p:nvPr/>
        </p:nvSpPr>
        <p:spPr>
          <a:xfrm>
            <a:off x="5253643" y="3023620"/>
            <a:ext cx="6334299" cy="3000821"/>
          </a:xfrm>
          <a:prstGeom prst="rect">
            <a:avLst/>
          </a:prstGeom>
          <a:noFill/>
        </p:spPr>
        <p:txBody>
          <a:bodyPr wrap="square" rtlCol="0">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      党中央果断作出加强党对意识形态工作领导的重大工作部署，顶住各种压力、各种非议，就意识形态领域方向性、根本性、全局性问题阐明立场，坚持马克思主义在意识形态领域的指导地位，</a:t>
            </a:r>
            <a:r>
              <a:rPr lang="zh-CN" altLang="en-US" b="1" dirty="0">
                <a:solidFill>
                  <a:srgbClr val="FF0000"/>
                </a:solidFill>
                <a:latin typeface="方正兰亭黑简体" panose="02000000000000000000" pitchFamily="2" charset="-122"/>
                <a:ea typeface="方正兰亭黑简体" panose="02000000000000000000" pitchFamily="2" charset="-122"/>
              </a:rPr>
              <a:t>建立健全意识形态工作责任制，创新工作方式方法，加强宣传舆论阵地管理，加强网络舆论监管，</a:t>
            </a:r>
            <a:r>
              <a:rPr lang="zh-CN" altLang="en-US" dirty="0">
                <a:solidFill>
                  <a:srgbClr val="FF0000"/>
                </a:solidFill>
                <a:latin typeface="方正兰亭黑简体" panose="02000000000000000000" pitchFamily="2" charset="-122"/>
                <a:ea typeface="方正兰亭黑简体" panose="02000000000000000000" pitchFamily="2" charset="-122"/>
              </a:rPr>
              <a:t>对错误思想敢于亮剑、敢于斗争，坚决遏制各种错误思想炒作和蔓延。</a:t>
            </a:r>
          </a:p>
        </p:txBody>
      </p:sp>
      <p:sp>
        <p:nvSpPr>
          <p:cNvPr id="13" name="矩形 12">
            <a:extLst>
              <a:ext uri="{FF2B5EF4-FFF2-40B4-BE49-F238E27FC236}">
                <a16:creationId xmlns:a16="http://schemas.microsoft.com/office/drawing/2014/main" id="{1AEEABCC-065B-48AB-AAF2-B3C197946081}"/>
              </a:ext>
            </a:extLst>
          </p:cNvPr>
          <p:cNvSpPr/>
          <p:nvPr/>
        </p:nvSpPr>
        <p:spPr>
          <a:xfrm>
            <a:off x="5187142" y="1703455"/>
            <a:ext cx="6525491" cy="6966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spc="-130" dirty="0">
                <a:latin typeface="方正兰亭粗黑简体" panose="02000000000000000000" pitchFamily="2" charset="-122"/>
                <a:ea typeface="方正兰亭粗黑简体" panose="02000000000000000000" pitchFamily="2" charset="-122"/>
              </a:rPr>
              <a:t>（四）党对意识形态工作的领导发生深刻变革</a:t>
            </a:r>
          </a:p>
        </p:txBody>
      </p:sp>
      <p:sp>
        <p:nvSpPr>
          <p:cNvPr id="16" name="文本框 15">
            <a:extLst>
              <a:ext uri="{FF2B5EF4-FFF2-40B4-BE49-F238E27FC236}">
                <a16:creationId xmlns:a16="http://schemas.microsoft.com/office/drawing/2014/main" id="{0C81F6A6-000A-4DA0-8C10-F214908F76E6}"/>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pic>
        <p:nvPicPr>
          <p:cNvPr id="6146" name="Picture 2">
            <a:extLst>
              <a:ext uri="{FF2B5EF4-FFF2-40B4-BE49-F238E27FC236}">
                <a16:creationId xmlns:a16="http://schemas.microsoft.com/office/drawing/2014/main" id="{26C3F5A9-CA16-4F43-B3AA-45C6BCD7E9E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8359" y="2131816"/>
            <a:ext cx="4165080" cy="39068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8" name="组合 7">
            <a:extLst>
              <a:ext uri="{FF2B5EF4-FFF2-40B4-BE49-F238E27FC236}">
                <a16:creationId xmlns:a16="http://schemas.microsoft.com/office/drawing/2014/main" id="{B3165452-F604-47FA-BE90-45AC3910D535}"/>
              </a:ext>
            </a:extLst>
          </p:cNvPr>
          <p:cNvGrpSpPr/>
          <p:nvPr/>
        </p:nvGrpSpPr>
        <p:grpSpPr>
          <a:xfrm>
            <a:off x="5187141" y="2670982"/>
            <a:ext cx="6525491" cy="268288"/>
            <a:chOff x="1511300" y="3091656"/>
            <a:chExt cx="5320086" cy="268288"/>
          </a:xfrm>
        </p:grpSpPr>
        <p:grpSp>
          <p:nvGrpSpPr>
            <p:cNvPr id="9" name="组合 8">
              <a:extLst>
                <a:ext uri="{FF2B5EF4-FFF2-40B4-BE49-F238E27FC236}">
                  <a16:creationId xmlns:a16="http://schemas.microsoft.com/office/drawing/2014/main" id="{7CD26F1D-AC16-4D88-AC21-A2BBA0666CB5}"/>
                </a:ext>
              </a:extLst>
            </p:cNvPr>
            <p:cNvGrpSpPr/>
            <p:nvPr/>
          </p:nvGrpSpPr>
          <p:grpSpPr>
            <a:xfrm>
              <a:off x="1511300" y="3225800"/>
              <a:ext cx="5320086" cy="0"/>
              <a:chOff x="1511300" y="3225800"/>
              <a:chExt cx="5320086" cy="0"/>
            </a:xfrm>
          </p:grpSpPr>
          <p:cxnSp>
            <p:nvCxnSpPr>
              <p:cNvPr id="18" name="直接连接符 17">
                <a:extLst>
                  <a:ext uri="{FF2B5EF4-FFF2-40B4-BE49-F238E27FC236}">
                    <a16:creationId xmlns:a16="http://schemas.microsoft.com/office/drawing/2014/main" id="{A7C84165-5A9F-40C6-8134-0D4DA7A02CCA}"/>
                  </a:ext>
                </a:extLst>
              </p:cNvPr>
              <p:cNvCxnSpPr/>
              <p:nvPr/>
            </p:nvCxnSpPr>
            <p:spPr>
              <a:xfrm>
                <a:off x="1511300"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2A9194D8-2067-485A-B336-FCCDFE0F13AC}"/>
                  </a:ext>
                </a:extLst>
              </p:cNvPr>
              <p:cNvCxnSpPr/>
              <p:nvPr/>
            </p:nvCxnSpPr>
            <p:spPr>
              <a:xfrm>
                <a:off x="4851386"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组合 9">
              <a:extLst>
                <a:ext uri="{FF2B5EF4-FFF2-40B4-BE49-F238E27FC236}">
                  <a16:creationId xmlns:a16="http://schemas.microsoft.com/office/drawing/2014/main" id="{3323E3B0-93CC-42FB-B162-CF5C33A01A5F}"/>
                </a:ext>
              </a:extLst>
            </p:cNvPr>
            <p:cNvGrpSpPr/>
            <p:nvPr/>
          </p:nvGrpSpPr>
          <p:grpSpPr>
            <a:xfrm>
              <a:off x="3688952" y="3091656"/>
              <a:ext cx="964782" cy="268288"/>
              <a:chOff x="3771104" y="3091656"/>
              <a:chExt cx="964782" cy="268288"/>
            </a:xfrm>
          </p:grpSpPr>
          <p:sp>
            <p:nvSpPr>
              <p:cNvPr id="11" name="星形: 五角 10">
                <a:extLst>
                  <a:ext uri="{FF2B5EF4-FFF2-40B4-BE49-F238E27FC236}">
                    <a16:creationId xmlns:a16="http://schemas.microsoft.com/office/drawing/2014/main" id="{9B92AFEF-D1FB-4CCC-B915-EF9A00C2F25B}"/>
                  </a:ext>
                </a:extLst>
              </p:cNvPr>
              <p:cNvSpPr/>
              <p:nvPr/>
            </p:nvSpPr>
            <p:spPr>
              <a:xfrm>
                <a:off x="4123719" y="3091656"/>
                <a:ext cx="268288" cy="268288"/>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五角 11">
                <a:extLst>
                  <a:ext uri="{FF2B5EF4-FFF2-40B4-BE49-F238E27FC236}">
                    <a16:creationId xmlns:a16="http://schemas.microsoft.com/office/drawing/2014/main" id="{B2491D3D-B733-49CE-A92A-BAC43D92CCF2}"/>
                  </a:ext>
                </a:extLst>
              </p:cNvPr>
              <p:cNvSpPr/>
              <p:nvPr/>
            </p:nvSpPr>
            <p:spPr>
              <a:xfrm>
                <a:off x="3918929"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星形: 五角 13">
                <a:extLst>
                  <a:ext uri="{FF2B5EF4-FFF2-40B4-BE49-F238E27FC236}">
                    <a16:creationId xmlns:a16="http://schemas.microsoft.com/office/drawing/2014/main" id="{EF7AC520-B5C0-4671-A2FB-A0682DFF2931}"/>
                  </a:ext>
                </a:extLst>
              </p:cNvPr>
              <p:cNvSpPr/>
              <p:nvPr/>
            </p:nvSpPr>
            <p:spPr>
              <a:xfrm>
                <a:off x="4432885"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星形: 五角 14">
                <a:extLst>
                  <a:ext uri="{FF2B5EF4-FFF2-40B4-BE49-F238E27FC236}">
                    <a16:creationId xmlns:a16="http://schemas.microsoft.com/office/drawing/2014/main" id="{43D70D50-3EB2-467E-BADC-C07F1083F6B9}"/>
                  </a:ext>
                </a:extLst>
              </p:cNvPr>
              <p:cNvSpPr/>
              <p:nvPr/>
            </p:nvSpPr>
            <p:spPr>
              <a:xfrm>
                <a:off x="4633307"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星形: 五角 16">
                <a:extLst>
                  <a:ext uri="{FF2B5EF4-FFF2-40B4-BE49-F238E27FC236}">
                    <a16:creationId xmlns:a16="http://schemas.microsoft.com/office/drawing/2014/main" id="{72E333E5-1E01-420A-87A7-0805C2D777E6}"/>
                  </a:ext>
                </a:extLst>
              </p:cNvPr>
              <p:cNvSpPr/>
              <p:nvPr/>
            </p:nvSpPr>
            <p:spPr>
              <a:xfrm>
                <a:off x="3771104"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0" name="文本框 19">
            <a:extLst>
              <a:ext uri="{FF2B5EF4-FFF2-40B4-BE49-F238E27FC236}">
                <a16:creationId xmlns:a16="http://schemas.microsoft.com/office/drawing/2014/main" id="{FDDE5E61-7F48-48A7-AA82-270559FC9B5E}"/>
              </a:ext>
            </a:extLst>
          </p:cNvPr>
          <p:cNvSpPr txBox="1"/>
          <p:nvPr/>
        </p:nvSpPr>
        <p:spPr>
          <a:xfrm>
            <a:off x="960724" y="425336"/>
            <a:ext cx="5556329" cy="646331"/>
          </a:xfrm>
          <a:prstGeom prst="rect">
            <a:avLst/>
          </a:prstGeom>
          <a:noFill/>
        </p:spPr>
        <p:txBody>
          <a:bodyPr wrap="none" rtlCol="0">
            <a:spAutoFit/>
          </a:bodyPr>
          <a:lstStyle/>
          <a:p>
            <a:r>
              <a:rPr lang="en-US" altLang="zh-CN" sz="3600" b="1" dirty="0">
                <a:solidFill>
                  <a:srgbClr val="FF0000"/>
                </a:solidFill>
                <a:latin typeface="方正兰亭粗黑简体" panose="02000000000000000000" pitchFamily="2" charset="-122"/>
                <a:ea typeface="方正兰亭粗黑简体" panose="02000000000000000000" pitchFamily="2" charset="-122"/>
              </a:rPr>
              <a:t>5</a:t>
            </a:r>
            <a:r>
              <a:rPr lang="zh-CN" altLang="en-US" sz="3600" b="1" dirty="0">
                <a:solidFill>
                  <a:srgbClr val="FF0000"/>
                </a:solidFill>
                <a:latin typeface="方正兰亭粗黑简体" panose="02000000000000000000" pitchFamily="2" charset="-122"/>
                <a:ea typeface="方正兰亭粗黑简体" panose="02000000000000000000" pitchFamily="2" charset="-122"/>
              </a:rPr>
              <a:t>年来发生了哪些深刻变革</a:t>
            </a:r>
          </a:p>
        </p:txBody>
      </p:sp>
    </p:spTree>
    <p:extLst>
      <p:ext uri="{BB962C8B-B14F-4D97-AF65-F5344CB8AC3E}">
        <p14:creationId xmlns:p14="http://schemas.microsoft.com/office/powerpoint/2010/main" val="3894195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invX="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par>
                                <p:cTn id="8" presetID="31" presetClass="entr" presetSubtype="0" fill="hold" grpId="0" nodeType="withEffect">
                                  <p:stCondLst>
                                    <p:cond delay="750"/>
                                  </p:stCondLst>
                                  <p:iterate type="lt">
                                    <p:tmPct val="575"/>
                                  </p:iterate>
                                  <p:childTnLst>
                                    <p:set>
                                      <p:cBhvr>
                                        <p:cTn id="9" dur="1" fill="hold">
                                          <p:stCondLst>
                                            <p:cond delay="0"/>
                                          </p:stCondLst>
                                        </p:cTn>
                                        <p:tgtEl>
                                          <p:spTgt spid="3"/>
                                        </p:tgtEl>
                                        <p:attrNameLst>
                                          <p:attrName>style.visibility</p:attrName>
                                        </p:attrNameLst>
                                      </p:cBhvr>
                                      <p:to>
                                        <p:strVal val="visible"/>
                                      </p:to>
                                    </p:set>
                                    <p:anim calcmode="lin" valueType="num">
                                      <p:cBhvr>
                                        <p:cTn id="10" dur="750" fill="hold"/>
                                        <p:tgtEl>
                                          <p:spTgt spid="3"/>
                                        </p:tgtEl>
                                        <p:attrNameLst>
                                          <p:attrName>ppt_w</p:attrName>
                                        </p:attrNameLst>
                                      </p:cBhvr>
                                      <p:tavLst>
                                        <p:tav tm="0">
                                          <p:val>
                                            <p:fltVal val="0"/>
                                          </p:val>
                                        </p:tav>
                                        <p:tav tm="100000">
                                          <p:val>
                                            <p:strVal val="#ppt_w"/>
                                          </p:val>
                                        </p:tav>
                                      </p:tavLst>
                                    </p:anim>
                                    <p:anim calcmode="lin" valueType="num">
                                      <p:cBhvr>
                                        <p:cTn id="11" dur="750" fill="hold"/>
                                        <p:tgtEl>
                                          <p:spTgt spid="3"/>
                                        </p:tgtEl>
                                        <p:attrNameLst>
                                          <p:attrName>ppt_h</p:attrName>
                                        </p:attrNameLst>
                                      </p:cBhvr>
                                      <p:tavLst>
                                        <p:tav tm="0">
                                          <p:val>
                                            <p:fltVal val="0"/>
                                          </p:val>
                                        </p:tav>
                                        <p:tav tm="100000">
                                          <p:val>
                                            <p:strVal val="#ppt_h"/>
                                          </p:val>
                                        </p:tav>
                                      </p:tavLst>
                                    </p:anim>
                                    <p:anim calcmode="lin" valueType="num">
                                      <p:cBhvr>
                                        <p:cTn id="12" dur="750" fill="hold"/>
                                        <p:tgtEl>
                                          <p:spTgt spid="3"/>
                                        </p:tgtEl>
                                        <p:attrNameLst>
                                          <p:attrName>style.rotation</p:attrName>
                                        </p:attrNameLst>
                                      </p:cBhvr>
                                      <p:tavLst>
                                        <p:tav tm="0">
                                          <p:val>
                                            <p:fltVal val="90"/>
                                          </p:val>
                                        </p:tav>
                                        <p:tav tm="100000">
                                          <p:val>
                                            <p:fltVal val="0"/>
                                          </p:val>
                                        </p:tav>
                                      </p:tavLst>
                                    </p:anim>
                                    <p:animEffect transition="in" filter="fade">
                                      <p:cBhvr>
                                        <p:cTn id="13" dur="750"/>
                                        <p:tgtEl>
                                          <p:spTgt spid="3"/>
                                        </p:tgtEl>
                                      </p:cBhvr>
                                    </p:animEffect>
                                  </p:childTnLst>
                                </p:cTn>
                              </p:par>
                            </p:childTnLst>
                          </p:cTn>
                        </p:par>
                        <p:par>
                          <p:cTn id="14" fill="hold">
                            <p:stCondLst>
                              <p:cond delay="2177"/>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500"/>
                                        <p:tgtEl>
                                          <p:spTgt spid="16"/>
                                        </p:tgtEl>
                                      </p:cBhvr>
                                    </p:animEffect>
                                  </p:childTnLst>
                                </p:cTn>
                              </p:par>
                            </p:childTnLst>
                          </p:cTn>
                        </p:par>
                        <p:par>
                          <p:cTn id="18" fill="hold">
                            <p:stCondLst>
                              <p:cond delay="3677"/>
                            </p:stCondLst>
                            <p:childTnLst>
                              <p:par>
                                <p:cTn id="19" presetID="2" presetClass="entr" presetSubtype="8" decel="45000" fill="hold" nodeType="afterEffect">
                                  <p:stCondLst>
                                    <p:cond delay="0"/>
                                  </p:stCondLst>
                                  <p:childTnLst>
                                    <p:set>
                                      <p:cBhvr>
                                        <p:cTn id="20" dur="1" fill="hold">
                                          <p:stCondLst>
                                            <p:cond delay="0"/>
                                          </p:stCondLst>
                                        </p:cTn>
                                        <p:tgtEl>
                                          <p:spTgt spid="6146"/>
                                        </p:tgtEl>
                                        <p:attrNameLst>
                                          <p:attrName>style.visibility</p:attrName>
                                        </p:attrNameLst>
                                      </p:cBhvr>
                                      <p:to>
                                        <p:strVal val="visible"/>
                                      </p:to>
                                    </p:set>
                                    <p:anim calcmode="lin" valueType="num">
                                      <p:cBhvr additive="base">
                                        <p:cTn id="21" dur="1000" fill="hold"/>
                                        <p:tgtEl>
                                          <p:spTgt spid="6146"/>
                                        </p:tgtEl>
                                        <p:attrNameLst>
                                          <p:attrName>ppt_x</p:attrName>
                                        </p:attrNameLst>
                                      </p:cBhvr>
                                      <p:tavLst>
                                        <p:tav tm="0">
                                          <p:val>
                                            <p:strVal val="0-#ppt_w/2"/>
                                          </p:val>
                                        </p:tav>
                                        <p:tav tm="100000">
                                          <p:val>
                                            <p:strVal val="#ppt_x"/>
                                          </p:val>
                                        </p:tav>
                                      </p:tavLst>
                                    </p:anim>
                                    <p:anim calcmode="lin" valueType="num">
                                      <p:cBhvr additive="base">
                                        <p:cTn id="22" dur="1000" fill="hold"/>
                                        <p:tgtEl>
                                          <p:spTgt spid="6146"/>
                                        </p:tgtEl>
                                        <p:attrNameLst>
                                          <p:attrName>ppt_y</p:attrName>
                                        </p:attrNameLst>
                                      </p:cBhvr>
                                      <p:tavLst>
                                        <p:tav tm="0">
                                          <p:val>
                                            <p:strVal val="#ppt_y"/>
                                          </p:val>
                                        </p:tav>
                                        <p:tav tm="100000">
                                          <p:val>
                                            <p:strVal val="#ppt_y"/>
                                          </p:val>
                                        </p:tav>
                                      </p:tavLst>
                                    </p:anim>
                                  </p:childTnLst>
                                </p:cTn>
                              </p:par>
                              <p:par>
                                <p:cTn id="23" presetID="16" presetClass="entr" presetSubtype="37" fill="hold" nodeType="withEffect">
                                  <p:stCondLst>
                                    <p:cond delay="75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1000"/>
                                        <p:tgtEl>
                                          <p:spTgt spid="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6"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DE5E61-7F48-48A7-AA82-270559FC9B5E}"/>
              </a:ext>
            </a:extLst>
          </p:cNvPr>
          <p:cNvSpPr txBox="1"/>
          <p:nvPr/>
        </p:nvSpPr>
        <p:spPr>
          <a:xfrm>
            <a:off x="960724" y="425336"/>
            <a:ext cx="5556329" cy="646331"/>
          </a:xfrm>
          <a:prstGeom prst="rect">
            <a:avLst/>
          </a:prstGeom>
          <a:noFill/>
        </p:spPr>
        <p:txBody>
          <a:bodyPr wrap="none" rtlCol="0">
            <a:spAutoFit/>
          </a:bodyPr>
          <a:lstStyle/>
          <a:p>
            <a:r>
              <a:rPr lang="en-US" altLang="zh-CN" sz="3600" b="1" dirty="0">
                <a:solidFill>
                  <a:srgbClr val="FF0000"/>
                </a:solidFill>
                <a:latin typeface="方正兰亭粗黑简体" panose="02000000000000000000" pitchFamily="2" charset="-122"/>
                <a:ea typeface="方正兰亭粗黑简体" panose="02000000000000000000" pitchFamily="2" charset="-122"/>
              </a:rPr>
              <a:t>5</a:t>
            </a:r>
            <a:r>
              <a:rPr lang="zh-CN" altLang="en-US" sz="3600" b="1" dirty="0">
                <a:solidFill>
                  <a:srgbClr val="FF0000"/>
                </a:solidFill>
                <a:latin typeface="方正兰亭粗黑简体" panose="02000000000000000000" pitchFamily="2" charset="-122"/>
                <a:ea typeface="方正兰亭粗黑简体" panose="02000000000000000000" pitchFamily="2" charset="-122"/>
              </a:rPr>
              <a:t>年来发生了哪些深刻变革</a:t>
            </a:r>
          </a:p>
        </p:txBody>
      </p:sp>
      <p:sp>
        <p:nvSpPr>
          <p:cNvPr id="3" name="矩形 2">
            <a:extLst>
              <a:ext uri="{FF2B5EF4-FFF2-40B4-BE49-F238E27FC236}">
                <a16:creationId xmlns:a16="http://schemas.microsoft.com/office/drawing/2014/main" id="{BE73A172-1C21-4693-BCBA-250B9024B55B}"/>
              </a:ext>
            </a:extLst>
          </p:cNvPr>
          <p:cNvSpPr/>
          <p:nvPr/>
        </p:nvSpPr>
        <p:spPr>
          <a:xfrm>
            <a:off x="473583" y="2467429"/>
            <a:ext cx="6566544" cy="3000821"/>
          </a:xfrm>
          <a:prstGeom prst="rect">
            <a:avLst/>
          </a:prstGeom>
          <a:noFill/>
        </p:spPr>
        <p:txBody>
          <a:bodyPr wrap="square" rtlCol="0">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       党中央果断决定把生态文明建设放在更加突出的位置，作为“五位一体”总体布局和“四个全面”战略布局的重要内容。</a:t>
            </a:r>
            <a:r>
              <a:rPr lang="zh-CN" altLang="en-US" b="1" dirty="0">
                <a:solidFill>
                  <a:srgbClr val="FF0000"/>
                </a:solidFill>
                <a:latin typeface="方正兰亭黑简体" panose="02000000000000000000" pitchFamily="2" charset="-122"/>
                <a:ea typeface="方正兰亭黑简体" panose="02000000000000000000" pitchFamily="2" charset="-122"/>
              </a:rPr>
              <a:t>大力倡导绿水青山就是金山银山的理念，强调要“像对待生命一样对待生态环境”，</a:t>
            </a:r>
            <a:r>
              <a:rPr lang="zh-CN" altLang="en-US" dirty="0">
                <a:solidFill>
                  <a:srgbClr val="FF0000"/>
                </a:solidFill>
                <a:latin typeface="方正兰亭黑简体" panose="02000000000000000000" pitchFamily="2" charset="-122"/>
                <a:ea typeface="方正兰亭黑简体" panose="02000000000000000000" pitchFamily="2" charset="-122"/>
              </a:rPr>
              <a:t>实行最严格的生态环境保护制度，全面加强生态文明制度建设，全面加强生态环境整治，着力解决人民群众反映强烈的突出环境问题，全力实施大气、水、土壤污染防治行动计划，并积极参与全球环境治理。</a:t>
            </a:r>
            <a:endParaRPr lang="zh-CN" altLang="en-US" b="1" dirty="0">
              <a:solidFill>
                <a:srgbClr val="FF0000"/>
              </a:solidFill>
              <a:latin typeface="方正兰亭黑简体" panose="02000000000000000000" pitchFamily="2" charset="-122"/>
              <a:ea typeface="方正兰亭黑简体" panose="02000000000000000000" pitchFamily="2" charset="-122"/>
            </a:endParaRPr>
          </a:p>
        </p:txBody>
      </p:sp>
      <p:sp>
        <p:nvSpPr>
          <p:cNvPr id="13" name="矩形 12">
            <a:extLst>
              <a:ext uri="{FF2B5EF4-FFF2-40B4-BE49-F238E27FC236}">
                <a16:creationId xmlns:a16="http://schemas.microsoft.com/office/drawing/2014/main" id="{1AEEABCC-065B-48AB-AAF2-B3C197946081}"/>
              </a:ext>
            </a:extLst>
          </p:cNvPr>
          <p:cNvSpPr/>
          <p:nvPr/>
        </p:nvSpPr>
        <p:spPr>
          <a:xfrm>
            <a:off x="515149" y="1306290"/>
            <a:ext cx="6301288" cy="6966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方正兰亭粗黑简体" panose="02000000000000000000" pitchFamily="2" charset="-122"/>
                <a:ea typeface="方正兰亭粗黑简体" panose="02000000000000000000" pitchFamily="2" charset="-122"/>
              </a:rPr>
              <a:t>（五）生态文明建设发生深刻变革</a:t>
            </a:r>
          </a:p>
        </p:txBody>
      </p:sp>
      <p:pic>
        <p:nvPicPr>
          <p:cNvPr id="5122" name="Picture 2">
            <a:extLst>
              <a:ext uri="{FF2B5EF4-FFF2-40B4-BE49-F238E27FC236}">
                <a16:creationId xmlns:a16="http://schemas.microsoft.com/office/drawing/2014/main" id="{0DB8C227-C77B-4DF0-AC6F-D12F4220AD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44807" y="2650640"/>
            <a:ext cx="3869783" cy="2634397"/>
          </a:xfrm>
          <a:custGeom>
            <a:avLst/>
            <a:gdLst>
              <a:gd name="connsiteX0" fmla="*/ 1492416 w 2984832"/>
              <a:gd name="connsiteY0" fmla="*/ 0 h 2984832"/>
              <a:gd name="connsiteX1" fmla="*/ 2984832 w 2984832"/>
              <a:gd name="connsiteY1" fmla="*/ 1492416 h 2984832"/>
              <a:gd name="connsiteX2" fmla="*/ 1492416 w 2984832"/>
              <a:gd name="connsiteY2" fmla="*/ 2984832 h 2984832"/>
              <a:gd name="connsiteX3" fmla="*/ 0 w 2984832"/>
              <a:gd name="connsiteY3" fmla="*/ 1492416 h 2984832"/>
              <a:gd name="connsiteX4" fmla="*/ 1492416 w 2984832"/>
              <a:gd name="connsiteY4" fmla="*/ 0 h 298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832" h="2984832">
                <a:moveTo>
                  <a:pt x="1492416" y="0"/>
                </a:moveTo>
                <a:cubicBezTo>
                  <a:pt x="2316655" y="0"/>
                  <a:pt x="2984832" y="668177"/>
                  <a:pt x="2984832" y="1492416"/>
                </a:cubicBezTo>
                <a:cubicBezTo>
                  <a:pt x="2984832" y="2316655"/>
                  <a:pt x="2316655" y="2984832"/>
                  <a:pt x="1492416" y="2984832"/>
                </a:cubicBezTo>
                <a:cubicBezTo>
                  <a:pt x="668177" y="2984832"/>
                  <a:pt x="0" y="2316655"/>
                  <a:pt x="0" y="1492416"/>
                </a:cubicBezTo>
                <a:cubicBezTo>
                  <a:pt x="0" y="668177"/>
                  <a:pt x="668177" y="0"/>
                  <a:pt x="1492416" y="0"/>
                </a:cubicBezTo>
                <a:close/>
              </a:path>
            </a:pathLst>
          </a:custGeom>
          <a:extLst>
            <a:ext uri="{909E8E84-426E-40DD-AFC4-6F175D3DCCD1}">
              <a14:hiddenFill xmlns:a14="http://schemas.microsoft.com/office/drawing/2010/main">
                <a:solidFill>
                  <a:srgbClr val="FFFFFF"/>
                </a:solidFill>
              </a14:hiddenFill>
            </a:ext>
          </a:extLst>
        </p:spPr>
      </p:pic>
      <p:sp>
        <p:nvSpPr>
          <p:cNvPr id="19" name="矩形: 圆角 18">
            <a:extLst>
              <a:ext uri="{FF2B5EF4-FFF2-40B4-BE49-F238E27FC236}">
                <a16:creationId xmlns:a16="http://schemas.microsoft.com/office/drawing/2014/main" id="{F8BB0DDE-80AD-4B04-8FDA-E152AB83D5EE}"/>
              </a:ext>
            </a:extLst>
          </p:cNvPr>
          <p:cNvSpPr>
            <a:spLocks noChangeAspect="1"/>
          </p:cNvSpPr>
          <p:nvPr/>
        </p:nvSpPr>
        <p:spPr>
          <a:xfrm flipH="1" flipV="1">
            <a:off x="8602965" y="2138775"/>
            <a:ext cx="328654" cy="328654"/>
          </a:xfrm>
          <a:prstGeom prst="roundRect">
            <a:avLst>
              <a:gd name="adj" fmla="val 50000"/>
            </a:avLst>
          </a:prstGeom>
          <a:solidFill>
            <a:srgbClr val="FF000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BC1D65B0-802E-4649-AE29-ED3C8A20D117}"/>
              </a:ext>
            </a:extLst>
          </p:cNvPr>
          <p:cNvSpPr>
            <a:spLocks noChangeAspect="1"/>
          </p:cNvSpPr>
          <p:nvPr/>
        </p:nvSpPr>
        <p:spPr>
          <a:xfrm flipH="1" flipV="1">
            <a:off x="9643549" y="2349307"/>
            <a:ext cx="729947" cy="729947"/>
          </a:xfrm>
          <a:prstGeom prst="roundRect">
            <a:avLst>
              <a:gd name="adj" fmla="val 50000"/>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022EFB09-31B4-4306-9A7D-23DF664FAFEC}"/>
              </a:ext>
            </a:extLst>
          </p:cNvPr>
          <p:cNvGrpSpPr>
            <a:grpSpLocks noChangeAspect="1"/>
          </p:cNvGrpSpPr>
          <p:nvPr/>
        </p:nvGrpSpPr>
        <p:grpSpPr>
          <a:xfrm>
            <a:off x="10282907" y="4510510"/>
            <a:ext cx="1080000" cy="1080000"/>
            <a:chOff x="7887725" y="4161875"/>
            <a:chExt cx="1562793" cy="1562793"/>
          </a:xfrm>
        </p:grpSpPr>
        <p:sp>
          <p:nvSpPr>
            <p:cNvPr id="22" name="矩形: 圆角 21">
              <a:extLst>
                <a:ext uri="{FF2B5EF4-FFF2-40B4-BE49-F238E27FC236}">
                  <a16:creationId xmlns:a16="http://schemas.microsoft.com/office/drawing/2014/main" id="{A4BDA3F3-88F6-41B0-9EDA-3B8ADFA04290}"/>
                </a:ext>
              </a:extLst>
            </p:cNvPr>
            <p:cNvSpPr>
              <a:spLocks noChangeAspect="1"/>
            </p:cNvSpPr>
            <p:nvPr/>
          </p:nvSpPr>
          <p:spPr>
            <a:xfrm>
              <a:off x="7887725" y="4161875"/>
              <a:ext cx="1562793" cy="1562793"/>
            </a:xfrm>
            <a:prstGeom prst="roundRect">
              <a:avLst>
                <a:gd name="adj" fmla="val 50000"/>
              </a:avLst>
            </a:prstGeom>
            <a:solidFill>
              <a:srgbClr val="FF0000"/>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Freeform 5">
              <a:extLst>
                <a:ext uri="{FF2B5EF4-FFF2-40B4-BE49-F238E27FC236}">
                  <a16:creationId xmlns:a16="http://schemas.microsoft.com/office/drawing/2014/main" id="{4A41043E-346F-476C-80BE-B7DE3C770537}"/>
                </a:ext>
              </a:extLst>
            </p:cNvPr>
            <p:cNvSpPr>
              <a:spLocks/>
            </p:cNvSpPr>
            <p:nvPr/>
          </p:nvSpPr>
          <p:spPr bwMode="auto">
            <a:xfrm>
              <a:off x="8282438" y="4552334"/>
              <a:ext cx="773366" cy="78187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F0"/>
            </a:solidFill>
            <a:ln>
              <a:noFill/>
            </a:ln>
            <a:effec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grpSp>
      <p:sp>
        <p:nvSpPr>
          <p:cNvPr id="24" name="矩形: 圆角 23">
            <a:extLst>
              <a:ext uri="{FF2B5EF4-FFF2-40B4-BE49-F238E27FC236}">
                <a16:creationId xmlns:a16="http://schemas.microsoft.com/office/drawing/2014/main" id="{87FF664F-4E91-41C9-9C8B-C1E2976DC537}"/>
              </a:ext>
            </a:extLst>
          </p:cNvPr>
          <p:cNvSpPr>
            <a:spLocks noChangeAspect="1"/>
          </p:cNvSpPr>
          <p:nvPr/>
        </p:nvSpPr>
        <p:spPr>
          <a:xfrm>
            <a:off x="7395635" y="2605678"/>
            <a:ext cx="473576" cy="473576"/>
          </a:xfrm>
          <a:prstGeom prst="roundRect">
            <a:avLst>
              <a:gd name="adj" fmla="val 50000"/>
            </a:avLst>
          </a:prstGeom>
          <a:solidFill>
            <a:srgbClr val="FF0000">
              <a:alpha val="5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a:extLst>
              <a:ext uri="{FF2B5EF4-FFF2-40B4-BE49-F238E27FC236}">
                <a16:creationId xmlns:a16="http://schemas.microsoft.com/office/drawing/2014/main" id="{ABB9CAAD-1CC6-44FE-B25F-D4EC1C89E565}"/>
              </a:ext>
            </a:extLst>
          </p:cNvPr>
          <p:cNvSpPr>
            <a:spLocks noChangeAspect="1"/>
          </p:cNvSpPr>
          <p:nvPr/>
        </p:nvSpPr>
        <p:spPr>
          <a:xfrm flipH="1" flipV="1">
            <a:off x="7354468" y="5219675"/>
            <a:ext cx="927874" cy="927874"/>
          </a:xfrm>
          <a:prstGeom prst="roundRect">
            <a:avLst>
              <a:gd name="adj" fmla="val 50000"/>
            </a:avLst>
          </a:prstGeom>
          <a:solidFill>
            <a:srgbClr val="FF0000">
              <a:alpha val="2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圆角 25">
            <a:extLst>
              <a:ext uri="{FF2B5EF4-FFF2-40B4-BE49-F238E27FC236}">
                <a16:creationId xmlns:a16="http://schemas.microsoft.com/office/drawing/2014/main" id="{B5EEAF2D-7B5C-4BD2-A1C7-E0637AE09518}"/>
              </a:ext>
            </a:extLst>
          </p:cNvPr>
          <p:cNvSpPr>
            <a:spLocks noChangeAspect="1"/>
          </p:cNvSpPr>
          <p:nvPr/>
        </p:nvSpPr>
        <p:spPr>
          <a:xfrm flipH="1" flipV="1">
            <a:off x="10938037" y="2226594"/>
            <a:ext cx="481669" cy="481669"/>
          </a:xfrm>
          <a:prstGeom prst="roundRect">
            <a:avLst>
              <a:gd name="adj" fmla="val 50000"/>
            </a:avLst>
          </a:prstGeom>
          <a:solidFill>
            <a:srgbClr val="FF000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a:extLst>
              <a:ext uri="{FF2B5EF4-FFF2-40B4-BE49-F238E27FC236}">
                <a16:creationId xmlns:a16="http://schemas.microsoft.com/office/drawing/2014/main" id="{F11529F5-A64A-44C6-B881-360C3C13041E}"/>
              </a:ext>
            </a:extLst>
          </p:cNvPr>
          <p:cNvGrpSpPr/>
          <p:nvPr/>
        </p:nvGrpSpPr>
        <p:grpSpPr>
          <a:xfrm>
            <a:off x="515149" y="2138775"/>
            <a:ext cx="6301288" cy="268288"/>
            <a:chOff x="1511300" y="3091656"/>
            <a:chExt cx="5320086" cy="268288"/>
          </a:xfrm>
        </p:grpSpPr>
        <p:grpSp>
          <p:nvGrpSpPr>
            <p:cNvPr id="28" name="组合 27">
              <a:extLst>
                <a:ext uri="{FF2B5EF4-FFF2-40B4-BE49-F238E27FC236}">
                  <a16:creationId xmlns:a16="http://schemas.microsoft.com/office/drawing/2014/main" id="{88753F59-61E8-4C19-A4D2-7DAFA7708D4A}"/>
                </a:ext>
              </a:extLst>
            </p:cNvPr>
            <p:cNvGrpSpPr/>
            <p:nvPr/>
          </p:nvGrpSpPr>
          <p:grpSpPr>
            <a:xfrm>
              <a:off x="1511300" y="3225800"/>
              <a:ext cx="5320086" cy="0"/>
              <a:chOff x="1511300" y="3225800"/>
              <a:chExt cx="5320086" cy="0"/>
            </a:xfrm>
          </p:grpSpPr>
          <p:cxnSp>
            <p:nvCxnSpPr>
              <p:cNvPr id="35" name="直接连接符 34">
                <a:extLst>
                  <a:ext uri="{FF2B5EF4-FFF2-40B4-BE49-F238E27FC236}">
                    <a16:creationId xmlns:a16="http://schemas.microsoft.com/office/drawing/2014/main" id="{5B1485FC-E43E-4B2A-BE80-15624E8D1A3C}"/>
                  </a:ext>
                </a:extLst>
              </p:cNvPr>
              <p:cNvCxnSpPr/>
              <p:nvPr/>
            </p:nvCxnSpPr>
            <p:spPr>
              <a:xfrm>
                <a:off x="1511300"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56E66779-D635-4400-A243-8FDA491593C8}"/>
                  </a:ext>
                </a:extLst>
              </p:cNvPr>
              <p:cNvCxnSpPr/>
              <p:nvPr/>
            </p:nvCxnSpPr>
            <p:spPr>
              <a:xfrm>
                <a:off x="4851386"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组合 28">
              <a:extLst>
                <a:ext uri="{FF2B5EF4-FFF2-40B4-BE49-F238E27FC236}">
                  <a16:creationId xmlns:a16="http://schemas.microsoft.com/office/drawing/2014/main" id="{3175945F-EF2B-436B-B0E7-5ACAD63F99BC}"/>
                </a:ext>
              </a:extLst>
            </p:cNvPr>
            <p:cNvGrpSpPr/>
            <p:nvPr/>
          </p:nvGrpSpPr>
          <p:grpSpPr>
            <a:xfrm>
              <a:off x="3688952" y="3091656"/>
              <a:ext cx="964782" cy="268288"/>
              <a:chOff x="3771104" y="3091656"/>
              <a:chExt cx="964782" cy="268288"/>
            </a:xfrm>
          </p:grpSpPr>
          <p:sp>
            <p:nvSpPr>
              <p:cNvPr id="30" name="星形: 五角 29">
                <a:extLst>
                  <a:ext uri="{FF2B5EF4-FFF2-40B4-BE49-F238E27FC236}">
                    <a16:creationId xmlns:a16="http://schemas.microsoft.com/office/drawing/2014/main" id="{1C2B4839-7FB4-4484-8839-BE92D82202FF}"/>
                  </a:ext>
                </a:extLst>
              </p:cNvPr>
              <p:cNvSpPr/>
              <p:nvPr/>
            </p:nvSpPr>
            <p:spPr>
              <a:xfrm>
                <a:off x="4123719" y="3091656"/>
                <a:ext cx="268288" cy="268288"/>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星形: 五角 30">
                <a:extLst>
                  <a:ext uri="{FF2B5EF4-FFF2-40B4-BE49-F238E27FC236}">
                    <a16:creationId xmlns:a16="http://schemas.microsoft.com/office/drawing/2014/main" id="{04454130-81F1-4FED-82FE-8A8D6DC0CFB1}"/>
                  </a:ext>
                </a:extLst>
              </p:cNvPr>
              <p:cNvSpPr/>
              <p:nvPr/>
            </p:nvSpPr>
            <p:spPr>
              <a:xfrm>
                <a:off x="3918929"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星形: 五角 31">
                <a:extLst>
                  <a:ext uri="{FF2B5EF4-FFF2-40B4-BE49-F238E27FC236}">
                    <a16:creationId xmlns:a16="http://schemas.microsoft.com/office/drawing/2014/main" id="{460B22D4-8780-49C9-B194-CD1AB530C1F4}"/>
                  </a:ext>
                </a:extLst>
              </p:cNvPr>
              <p:cNvSpPr/>
              <p:nvPr/>
            </p:nvSpPr>
            <p:spPr>
              <a:xfrm>
                <a:off x="4432885"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星形: 五角 32">
                <a:extLst>
                  <a:ext uri="{FF2B5EF4-FFF2-40B4-BE49-F238E27FC236}">
                    <a16:creationId xmlns:a16="http://schemas.microsoft.com/office/drawing/2014/main" id="{95C5AFA9-06FF-4ECA-A9E1-D497ACB565F9}"/>
                  </a:ext>
                </a:extLst>
              </p:cNvPr>
              <p:cNvSpPr/>
              <p:nvPr/>
            </p:nvSpPr>
            <p:spPr>
              <a:xfrm>
                <a:off x="4633307"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星形: 五角 33">
                <a:extLst>
                  <a:ext uri="{FF2B5EF4-FFF2-40B4-BE49-F238E27FC236}">
                    <a16:creationId xmlns:a16="http://schemas.microsoft.com/office/drawing/2014/main" id="{FB6683F0-B77D-48C3-8F6A-132FB8DF0130}"/>
                  </a:ext>
                </a:extLst>
              </p:cNvPr>
              <p:cNvSpPr/>
              <p:nvPr/>
            </p:nvSpPr>
            <p:spPr>
              <a:xfrm>
                <a:off x="3771104"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3124014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invX="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1000"/>
                                        <p:tgtEl>
                                          <p:spTgt spid="13"/>
                                        </p:tgtEl>
                                      </p:cBhvr>
                                    </p:animEffect>
                                  </p:childTnLst>
                                </p:cTn>
                              </p:par>
                              <p:par>
                                <p:cTn id="11" presetID="31" presetClass="entr" presetSubtype="0" fill="hold" grpId="0" nodeType="withEffect">
                                  <p:stCondLst>
                                    <p:cond delay="750"/>
                                  </p:stCondLst>
                                  <p:iterate type="lt">
                                    <p:tmPct val="575"/>
                                  </p:iterate>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 calcmode="lin" valueType="num">
                                      <p:cBhvr>
                                        <p:cTn id="15" dur="750" fill="hold"/>
                                        <p:tgtEl>
                                          <p:spTgt spid="3"/>
                                        </p:tgtEl>
                                        <p:attrNameLst>
                                          <p:attrName>style.rotation</p:attrName>
                                        </p:attrNameLst>
                                      </p:cBhvr>
                                      <p:tavLst>
                                        <p:tav tm="0">
                                          <p:val>
                                            <p:fltVal val="90"/>
                                          </p:val>
                                        </p:tav>
                                        <p:tav tm="100000">
                                          <p:val>
                                            <p:fltVal val="0"/>
                                          </p:val>
                                        </p:tav>
                                      </p:tavLst>
                                    </p:anim>
                                    <p:animEffect transition="in" filter="fade">
                                      <p:cBhvr>
                                        <p:cTn id="16" dur="750"/>
                                        <p:tgtEl>
                                          <p:spTgt spid="3"/>
                                        </p:tgtEl>
                                      </p:cBhvr>
                                    </p:animEffect>
                                  </p:childTnLst>
                                </p:cTn>
                              </p:par>
                              <p:par>
                                <p:cTn id="17" presetID="53" presetClass="entr" presetSubtype="16"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16" fill="hold" grpId="0" nodeType="withEffect">
                                  <p:stCondLst>
                                    <p:cond delay="25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0" nodeType="withEffect">
                                  <p:stCondLst>
                                    <p:cond delay="10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par>
                                <p:cTn id="32" presetID="10" presetClass="entr" presetSubtype="0" fill="hold" grpId="0" nodeType="withEffect">
                                  <p:stCondLst>
                                    <p:cond delay="15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45" presetClass="entr" presetSubtype="0" fill="hold" grpId="0" nodeType="withEffect">
                                  <p:stCondLst>
                                    <p:cond delay="2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750"/>
                                        <p:tgtEl>
                                          <p:spTgt spid="20"/>
                                        </p:tgtEl>
                                      </p:cBhvr>
                                    </p:animEffect>
                                    <p:anim calcmode="lin" valueType="num">
                                      <p:cBhvr>
                                        <p:cTn id="38" dur="750" fill="hold"/>
                                        <p:tgtEl>
                                          <p:spTgt spid="20"/>
                                        </p:tgtEl>
                                        <p:attrNameLst>
                                          <p:attrName>ppt_w</p:attrName>
                                        </p:attrNameLst>
                                      </p:cBhvr>
                                      <p:tavLst>
                                        <p:tav tm="0" fmla="#ppt_w*sin(2.5*pi*$)">
                                          <p:val>
                                            <p:fltVal val="0"/>
                                          </p:val>
                                        </p:tav>
                                        <p:tav tm="100000">
                                          <p:val>
                                            <p:fltVal val="1"/>
                                          </p:val>
                                        </p:tav>
                                      </p:tavLst>
                                    </p:anim>
                                    <p:anim calcmode="lin" valueType="num">
                                      <p:cBhvr>
                                        <p:cTn id="39" dur="750" fill="hold"/>
                                        <p:tgtEl>
                                          <p:spTgt spid="20"/>
                                        </p:tgtEl>
                                        <p:attrNameLst>
                                          <p:attrName>ppt_h</p:attrName>
                                        </p:attrNameLst>
                                      </p:cBhvr>
                                      <p:tavLst>
                                        <p:tav tm="0">
                                          <p:val>
                                            <p:strVal val="#ppt_h"/>
                                          </p:val>
                                        </p:tav>
                                        <p:tav tm="100000">
                                          <p:val>
                                            <p:strVal val="#ppt_h"/>
                                          </p:val>
                                        </p:tav>
                                      </p:tavLst>
                                    </p:anim>
                                  </p:childTnLst>
                                </p:cTn>
                              </p:par>
                              <p:par>
                                <p:cTn id="40" presetID="53" presetClass="entr" presetSubtype="16" fill="hold" grpId="0" nodeType="withEffect">
                                  <p:stCondLst>
                                    <p:cond delay="30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par>
                                <p:cTn id="45" presetID="14" presetClass="entr" presetSubtype="10" fill="hold" nodeType="withEffect">
                                  <p:stCondLst>
                                    <p:cond delay="300"/>
                                  </p:stCondLst>
                                  <p:childTnLst>
                                    <p:set>
                                      <p:cBhvr>
                                        <p:cTn id="46" dur="1" fill="hold">
                                          <p:stCondLst>
                                            <p:cond delay="0"/>
                                          </p:stCondLst>
                                        </p:cTn>
                                        <p:tgtEl>
                                          <p:spTgt spid="5122"/>
                                        </p:tgtEl>
                                        <p:attrNameLst>
                                          <p:attrName>style.visibility</p:attrName>
                                        </p:attrNameLst>
                                      </p:cBhvr>
                                      <p:to>
                                        <p:strVal val="visible"/>
                                      </p:to>
                                    </p:set>
                                    <p:animEffect transition="in" filter="randombar(horizontal)">
                                      <p:cBhvr>
                                        <p:cTn id="47" dur="750"/>
                                        <p:tgtEl>
                                          <p:spTgt spid="5122"/>
                                        </p:tgtEl>
                                      </p:cBhvr>
                                    </p:animEffect>
                                  </p:childTnLst>
                                </p:cTn>
                              </p:par>
                              <p:par>
                                <p:cTn id="48" presetID="16" presetClass="entr" presetSubtype="37" fill="hold" nodeType="withEffect">
                                  <p:stCondLst>
                                    <p:cond delay="750"/>
                                  </p:stCondLst>
                                  <p:childTnLst>
                                    <p:set>
                                      <p:cBhvr>
                                        <p:cTn id="49" dur="1" fill="hold">
                                          <p:stCondLst>
                                            <p:cond delay="0"/>
                                          </p:stCondLst>
                                        </p:cTn>
                                        <p:tgtEl>
                                          <p:spTgt spid="27"/>
                                        </p:tgtEl>
                                        <p:attrNameLst>
                                          <p:attrName>style.visibility</p:attrName>
                                        </p:attrNameLst>
                                      </p:cBhvr>
                                      <p:to>
                                        <p:strVal val="visible"/>
                                      </p:to>
                                    </p:set>
                                    <p:animEffect transition="in" filter="barn(outVertical)">
                                      <p:cBhvr>
                                        <p:cTn id="5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animBg="1"/>
      <p:bldP spid="19" grpId="0" animBg="1"/>
      <p:bldP spid="20" grpId="0" animBg="1"/>
      <p:bldP spid="24"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DE5E61-7F48-48A7-AA82-270559FC9B5E}"/>
              </a:ext>
            </a:extLst>
          </p:cNvPr>
          <p:cNvSpPr txBox="1"/>
          <p:nvPr/>
        </p:nvSpPr>
        <p:spPr>
          <a:xfrm>
            <a:off x="960724" y="425336"/>
            <a:ext cx="5556329" cy="646331"/>
          </a:xfrm>
          <a:prstGeom prst="rect">
            <a:avLst/>
          </a:prstGeom>
          <a:noFill/>
        </p:spPr>
        <p:txBody>
          <a:bodyPr wrap="none" rtlCol="0">
            <a:spAutoFit/>
          </a:bodyPr>
          <a:lstStyle/>
          <a:p>
            <a:r>
              <a:rPr lang="en-US" altLang="zh-CN" sz="3600" b="1" dirty="0">
                <a:solidFill>
                  <a:srgbClr val="FF0000"/>
                </a:solidFill>
                <a:latin typeface="方正兰亭粗黑简体" panose="02000000000000000000" pitchFamily="2" charset="-122"/>
                <a:ea typeface="方正兰亭粗黑简体" panose="02000000000000000000" pitchFamily="2" charset="-122"/>
              </a:rPr>
              <a:t>5</a:t>
            </a:r>
            <a:r>
              <a:rPr lang="zh-CN" altLang="en-US" sz="3600" b="1" dirty="0">
                <a:solidFill>
                  <a:srgbClr val="FF0000"/>
                </a:solidFill>
                <a:latin typeface="方正兰亭粗黑简体" panose="02000000000000000000" pitchFamily="2" charset="-122"/>
                <a:ea typeface="方正兰亭粗黑简体" panose="02000000000000000000" pitchFamily="2" charset="-122"/>
              </a:rPr>
              <a:t>年来发生了哪些深刻变革</a:t>
            </a:r>
          </a:p>
        </p:txBody>
      </p:sp>
      <p:sp>
        <p:nvSpPr>
          <p:cNvPr id="3" name="矩形 2">
            <a:extLst>
              <a:ext uri="{FF2B5EF4-FFF2-40B4-BE49-F238E27FC236}">
                <a16:creationId xmlns:a16="http://schemas.microsoft.com/office/drawing/2014/main" id="{BE73A172-1C21-4693-BCBA-250B9024B55B}"/>
              </a:ext>
            </a:extLst>
          </p:cNvPr>
          <p:cNvSpPr/>
          <p:nvPr/>
        </p:nvSpPr>
        <p:spPr>
          <a:xfrm>
            <a:off x="473583" y="2467429"/>
            <a:ext cx="6566544" cy="2119555"/>
          </a:xfrm>
          <a:prstGeom prst="rect">
            <a:avLst/>
          </a:prstGeom>
          <a:noFill/>
        </p:spPr>
        <p:txBody>
          <a:bodyPr wrap="square" rtlCol="0">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      坚持改革强军，全面深化国防和军队改革，形成军委管总、战区主战、军种主建新格局，人民军队组织架构和力量体系实现革命性重塑。坚持依法治军、从严治军，推进治军方式根本性转变。坚持战斗力这个根本标准，推进科技兴军，加强练兵备战，注重军民融合。</a:t>
            </a:r>
            <a:endParaRPr lang="zh-CN" altLang="en-US" b="1" dirty="0">
              <a:solidFill>
                <a:srgbClr val="FF0000"/>
              </a:solidFill>
              <a:latin typeface="方正兰亭黑简体" panose="02000000000000000000" pitchFamily="2" charset="-122"/>
              <a:ea typeface="方正兰亭黑简体" panose="02000000000000000000" pitchFamily="2" charset="-122"/>
            </a:endParaRPr>
          </a:p>
        </p:txBody>
      </p:sp>
      <p:sp>
        <p:nvSpPr>
          <p:cNvPr id="13" name="矩形 12">
            <a:extLst>
              <a:ext uri="{FF2B5EF4-FFF2-40B4-BE49-F238E27FC236}">
                <a16:creationId xmlns:a16="http://schemas.microsoft.com/office/drawing/2014/main" id="{1AEEABCC-065B-48AB-AAF2-B3C197946081}"/>
              </a:ext>
            </a:extLst>
          </p:cNvPr>
          <p:cNvSpPr/>
          <p:nvPr/>
        </p:nvSpPr>
        <p:spPr>
          <a:xfrm>
            <a:off x="515149" y="1306290"/>
            <a:ext cx="6301288" cy="6966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方正兰亭粗黑简体" panose="02000000000000000000" pitchFamily="2" charset="-122"/>
                <a:ea typeface="方正兰亭粗黑简体" panose="02000000000000000000" pitchFamily="2" charset="-122"/>
              </a:rPr>
              <a:t>（六）国防和军队现代化发生深刻变革</a:t>
            </a:r>
          </a:p>
        </p:txBody>
      </p:sp>
      <p:pic>
        <p:nvPicPr>
          <p:cNvPr id="5122" name="Picture 2">
            <a:extLst>
              <a:ext uri="{FF2B5EF4-FFF2-40B4-BE49-F238E27FC236}">
                <a16:creationId xmlns:a16="http://schemas.microsoft.com/office/drawing/2014/main" id="{0DB8C227-C77B-4DF0-AC6F-D12F4220AD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395635" y="2673692"/>
            <a:ext cx="3641307" cy="2646982"/>
          </a:xfrm>
          <a:custGeom>
            <a:avLst/>
            <a:gdLst>
              <a:gd name="connsiteX0" fmla="*/ 1492416 w 2984832"/>
              <a:gd name="connsiteY0" fmla="*/ 0 h 2984832"/>
              <a:gd name="connsiteX1" fmla="*/ 2984832 w 2984832"/>
              <a:gd name="connsiteY1" fmla="*/ 1492416 h 2984832"/>
              <a:gd name="connsiteX2" fmla="*/ 1492416 w 2984832"/>
              <a:gd name="connsiteY2" fmla="*/ 2984832 h 2984832"/>
              <a:gd name="connsiteX3" fmla="*/ 0 w 2984832"/>
              <a:gd name="connsiteY3" fmla="*/ 1492416 h 2984832"/>
              <a:gd name="connsiteX4" fmla="*/ 1492416 w 2984832"/>
              <a:gd name="connsiteY4" fmla="*/ 0 h 298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832" h="2984832">
                <a:moveTo>
                  <a:pt x="1492416" y="0"/>
                </a:moveTo>
                <a:cubicBezTo>
                  <a:pt x="2316655" y="0"/>
                  <a:pt x="2984832" y="668177"/>
                  <a:pt x="2984832" y="1492416"/>
                </a:cubicBezTo>
                <a:cubicBezTo>
                  <a:pt x="2984832" y="2316655"/>
                  <a:pt x="2316655" y="2984832"/>
                  <a:pt x="1492416" y="2984832"/>
                </a:cubicBezTo>
                <a:cubicBezTo>
                  <a:pt x="668177" y="2984832"/>
                  <a:pt x="0" y="2316655"/>
                  <a:pt x="0" y="1492416"/>
                </a:cubicBezTo>
                <a:cubicBezTo>
                  <a:pt x="0" y="668177"/>
                  <a:pt x="668177" y="0"/>
                  <a:pt x="1492416" y="0"/>
                </a:cubicBezTo>
                <a:close/>
              </a:path>
            </a:pathLst>
          </a:custGeom>
          <a:extLst>
            <a:ext uri="{909E8E84-426E-40DD-AFC4-6F175D3DCCD1}">
              <a14:hiddenFill xmlns:a14="http://schemas.microsoft.com/office/drawing/2010/main">
                <a:solidFill>
                  <a:srgbClr val="FFFFFF"/>
                </a:solidFill>
              </a14:hiddenFill>
            </a:ext>
          </a:extLst>
        </p:spPr>
      </p:pic>
      <p:sp>
        <p:nvSpPr>
          <p:cNvPr id="19" name="矩形: 圆角 18">
            <a:extLst>
              <a:ext uri="{FF2B5EF4-FFF2-40B4-BE49-F238E27FC236}">
                <a16:creationId xmlns:a16="http://schemas.microsoft.com/office/drawing/2014/main" id="{F8BB0DDE-80AD-4B04-8FDA-E152AB83D5EE}"/>
              </a:ext>
            </a:extLst>
          </p:cNvPr>
          <p:cNvSpPr>
            <a:spLocks noChangeAspect="1"/>
          </p:cNvSpPr>
          <p:nvPr/>
        </p:nvSpPr>
        <p:spPr>
          <a:xfrm flipH="1" flipV="1">
            <a:off x="8602965" y="2138775"/>
            <a:ext cx="328654" cy="328654"/>
          </a:xfrm>
          <a:prstGeom prst="roundRect">
            <a:avLst>
              <a:gd name="adj" fmla="val 50000"/>
            </a:avLst>
          </a:prstGeom>
          <a:solidFill>
            <a:srgbClr val="FF000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BC1D65B0-802E-4649-AE29-ED3C8A20D117}"/>
              </a:ext>
            </a:extLst>
          </p:cNvPr>
          <p:cNvSpPr>
            <a:spLocks noChangeAspect="1"/>
          </p:cNvSpPr>
          <p:nvPr/>
        </p:nvSpPr>
        <p:spPr>
          <a:xfrm flipH="1" flipV="1">
            <a:off x="9643549" y="2349307"/>
            <a:ext cx="729947" cy="729947"/>
          </a:xfrm>
          <a:prstGeom prst="roundRect">
            <a:avLst>
              <a:gd name="adj" fmla="val 50000"/>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022EFB09-31B4-4306-9A7D-23DF664FAFEC}"/>
              </a:ext>
            </a:extLst>
          </p:cNvPr>
          <p:cNvGrpSpPr>
            <a:grpSpLocks noChangeAspect="1"/>
          </p:cNvGrpSpPr>
          <p:nvPr/>
        </p:nvGrpSpPr>
        <p:grpSpPr>
          <a:xfrm>
            <a:off x="10282907" y="4510510"/>
            <a:ext cx="1080000" cy="1080000"/>
            <a:chOff x="7887725" y="4161875"/>
            <a:chExt cx="1562793" cy="1562793"/>
          </a:xfrm>
        </p:grpSpPr>
        <p:sp>
          <p:nvSpPr>
            <p:cNvPr id="22" name="矩形: 圆角 21">
              <a:extLst>
                <a:ext uri="{FF2B5EF4-FFF2-40B4-BE49-F238E27FC236}">
                  <a16:creationId xmlns:a16="http://schemas.microsoft.com/office/drawing/2014/main" id="{A4BDA3F3-88F6-41B0-9EDA-3B8ADFA04290}"/>
                </a:ext>
              </a:extLst>
            </p:cNvPr>
            <p:cNvSpPr>
              <a:spLocks noChangeAspect="1"/>
            </p:cNvSpPr>
            <p:nvPr/>
          </p:nvSpPr>
          <p:spPr>
            <a:xfrm>
              <a:off x="7887725" y="4161875"/>
              <a:ext cx="1562793" cy="1562793"/>
            </a:xfrm>
            <a:prstGeom prst="roundRect">
              <a:avLst>
                <a:gd name="adj" fmla="val 50000"/>
              </a:avLst>
            </a:prstGeom>
            <a:solidFill>
              <a:srgbClr val="FF0000"/>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Freeform 5">
              <a:extLst>
                <a:ext uri="{FF2B5EF4-FFF2-40B4-BE49-F238E27FC236}">
                  <a16:creationId xmlns:a16="http://schemas.microsoft.com/office/drawing/2014/main" id="{4A41043E-346F-476C-80BE-B7DE3C770537}"/>
                </a:ext>
              </a:extLst>
            </p:cNvPr>
            <p:cNvSpPr>
              <a:spLocks/>
            </p:cNvSpPr>
            <p:nvPr/>
          </p:nvSpPr>
          <p:spPr bwMode="auto">
            <a:xfrm>
              <a:off x="8282438" y="4552334"/>
              <a:ext cx="773366" cy="78187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F0"/>
            </a:solidFill>
            <a:ln>
              <a:noFill/>
            </a:ln>
            <a:effec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grpSp>
      <p:sp>
        <p:nvSpPr>
          <p:cNvPr id="24" name="矩形: 圆角 23">
            <a:extLst>
              <a:ext uri="{FF2B5EF4-FFF2-40B4-BE49-F238E27FC236}">
                <a16:creationId xmlns:a16="http://schemas.microsoft.com/office/drawing/2014/main" id="{87FF664F-4E91-41C9-9C8B-C1E2976DC537}"/>
              </a:ext>
            </a:extLst>
          </p:cNvPr>
          <p:cNvSpPr>
            <a:spLocks noChangeAspect="1"/>
          </p:cNvSpPr>
          <p:nvPr/>
        </p:nvSpPr>
        <p:spPr>
          <a:xfrm>
            <a:off x="7395635" y="2605678"/>
            <a:ext cx="473576" cy="473576"/>
          </a:xfrm>
          <a:prstGeom prst="roundRect">
            <a:avLst>
              <a:gd name="adj" fmla="val 50000"/>
            </a:avLst>
          </a:prstGeom>
          <a:solidFill>
            <a:srgbClr val="FF0000">
              <a:alpha val="5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a:extLst>
              <a:ext uri="{FF2B5EF4-FFF2-40B4-BE49-F238E27FC236}">
                <a16:creationId xmlns:a16="http://schemas.microsoft.com/office/drawing/2014/main" id="{ABB9CAAD-1CC6-44FE-B25F-D4EC1C89E565}"/>
              </a:ext>
            </a:extLst>
          </p:cNvPr>
          <p:cNvSpPr>
            <a:spLocks noChangeAspect="1"/>
          </p:cNvSpPr>
          <p:nvPr/>
        </p:nvSpPr>
        <p:spPr>
          <a:xfrm flipH="1" flipV="1">
            <a:off x="7354468" y="5219675"/>
            <a:ext cx="927874" cy="927874"/>
          </a:xfrm>
          <a:prstGeom prst="roundRect">
            <a:avLst>
              <a:gd name="adj" fmla="val 50000"/>
            </a:avLst>
          </a:prstGeom>
          <a:solidFill>
            <a:srgbClr val="FF0000">
              <a:alpha val="2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圆角 25">
            <a:extLst>
              <a:ext uri="{FF2B5EF4-FFF2-40B4-BE49-F238E27FC236}">
                <a16:creationId xmlns:a16="http://schemas.microsoft.com/office/drawing/2014/main" id="{B5EEAF2D-7B5C-4BD2-A1C7-E0637AE09518}"/>
              </a:ext>
            </a:extLst>
          </p:cNvPr>
          <p:cNvSpPr>
            <a:spLocks noChangeAspect="1"/>
          </p:cNvSpPr>
          <p:nvPr/>
        </p:nvSpPr>
        <p:spPr>
          <a:xfrm flipH="1" flipV="1">
            <a:off x="10938037" y="2226594"/>
            <a:ext cx="481669" cy="481669"/>
          </a:xfrm>
          <a:prstGeom prst="roundRect">
            <a:avLst>
              <a:gd name="adj" fmla="val 50000"/>
            </a:avLst>
          </a:prstGeom>
          <a:solidFill>
            <a:srgbClr val="FF000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a:extLst>
              <a:ext uri="{FF2B5EF4-FFF2-40B4-BE49-F238E27FC236}">
                <a16:creationId xmlns:a16="http://schemas.microsoft.com/office/drawing/2014/main" id="{F11529F5-A64A-44C6-B881-360C3C13041E}"/>
              </a:ext>
            </a:extLst>
          </p:cNvPr>
          <p:cNvGrpSpPr/>
          <p:nvPr/>
        </p:nvGrpSpPr>
        <p:grpSpPr>
          <a:xfrm>
            <a:off x="515149" y="2138775"/>
            <a:ext cx="6301288" cy="268288"/>
            <a:chOff x="1511300" y="3091656"/>
            <a:chExt cx="5320086" cy="268288"/>
          </a:xfrm>
        </p:grpSpPr>
        <p:grpSp>
          <p:nvGrpSpPr>
            <p:cNvPr id="28" name="组合 27">
              <a:extLst>
                <a:ext uri="{FF2B5EF4-FFF2-40B4-BE49-F238E27FC236}">
                  <a16:creationId xmlns:a16="http://schemas.microsoft.com/office/drawing/2014/main" id="{88753F59-61E8-4C19-A4D2-7DAFA7708D4A}"/>
                </a:ext>
              </a:extLst>
            </p:cNvPr>
            <p:cNvGrpSpPr/>
            <p:nvPr/>
          </p:nvGrpSpPr>
          <p:grpSpPr>
            <a:xfrm>
              <a:off x="1511300" y="3225800"/>
              <a:ext cx="5320086" cy="0"/>
              <a:chOff x="1511300" y="3225800"/>
              <a:chExt cx="5320086" cy="0"/>
            </a:xfrm>
          </p:grpSpPr>
          <p:cxnSp>
            <p:nvCxnSpPr>
              <p:cNvPr id="35" name="直接连接符 34">
                <a:extLst>
                  <a:ext uri="{FF2B5EF4-FFF2-40B4-BE49-F238E27FC236}">
                    <a16:creationId xmlns:a16="http://schemas.microsoft.com/office/drawing/2014/main" id="{5B1485FC-E43E-4B2A-BE80-15624E8D1A3C}"/>
                  </a:ext>
                </a:extLst>
              </p:cNvPr>
              <p:cNvCxnSpPr/>
              <p:nvPr/>
            </p:nvCxnSpPr>
            <p:spPr>
              <a:xfrm>
                <a:off x="1511300"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56E66779-D635-4400-A243-8FDA491593C8}"/>
                  </a:ext>
                </a:extLst>
              </p:cNvPr>
              <p:cNvCxnSpPr/>
              <p:nvPr/>
            </p:nvCxnSpPr>
            <p:spPr>
              <a:xfrm>
                <a:off x="4851386"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组合 28">
              <a:extLst>
                <a:ext uri="{FF2B5EF4-FFF2-40B4-BE49-F238E27FC236}">
                  <a16:creationId xmlns:a16="http://schemas.microsoft.com/office/drawing/2014/main" id="{3175945F-EF2B-436B-B0E7-5ACAD63F99BC}"/>
                </a:ext>
              </a:extLst>
            </p:cNvPr>
            <p:cNvGrpSpPr/>
            <p:nvPr/>
          </p:nvGrpSpPr>
          <p:grpSpPr>
            <a:xfrm>
              <a:off x="3688952" y="3091656"/>
              <a:ext cx="964782" cy="268288"/>
              <a:chOff x="3771104" y="3091656"/>
              <a:chExt cx="964782" cy="268288"/>
            </a:xfrm>
          </p:grpSpPr>
          <p:sp>
            <p:nvSpPr>
              <p:cNvPr id="30" name="星形: 五角 29">
                <a:extLst>
                  <a:ext uri="{FF2B5EF4-FFF2-40B4-BE49-F238E27FC236}">
                    <a16:creationId xmlns:a16="http://schemas.microsoft.com/office/drawing/2014/main" id="{1C2B4839-7FB4-4484-8839-BE92D82202FF}"/>
                  </a:ext>
                </a:extLst>
              </p:cNvPr>
              <p:cNvSpPr/>
              <p:nvPr/>
            </p:nvSpPr>
            <p:spPr>
              <a:xfrm>
                <a:off x="4123719" y="3091656"/>
                <a:ext cx="268288" cy="268288"/>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星形: 五角 30">
                <a:extLst>
                  <a:ext uri="{FF2B5EF4-FFF2-40B4-BE49-F238E27FC236}">
                    <a16:creationId xmlns:a16="http://schemas.microsoft.com/office/drawing/2014/main" id="{04454130-81F1-4FED-82FE-8A8D6DC0CFB1}"/>
                  </a:ext>
                </a:extLst>
              </p:cNvPr>
              <p:cNvSpPr/>
              <p:nvPr/>
            </p:nvSpPr>
            <p:spPr>
              <a:xfrm>
                <a:off x="3918929"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星形: 五角 31">
                <a:extLst>
                  <a:ext uri="{FF2B5EF4-FFF2-40B4-BE49-F238E27FC236}">
                    <a16:creationId xmlns:a16="http://schemas.microsoft.com/office/drawing/2014/main" id="{460B22D4-8780-49C9-B194-CD1AB530C1F4}"/>
                  </a:ext>
                </a:extLst>
              </p:cNvPr>
              <p:cNvSpPr/>
              <p:nvPr/>
            </p:nvSpPr>
            <p:spPr>
              <a:xfrm>
                <a:off x="4432885"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星形: 五角 32">
                <a:extLst>
                  <a:ext uri="{FF2B5EF4-FFF2-40B4-BE49-F238E27FC236}">
                    <a16:creationId xmlns:a16="http://schemas.microsoft.com/office/drawing/2014/main" id="{95C5AFA9-06FF-4ECA-A9E1-D497ACB565F9}"/>
                  </a:ext>
                </a:extLst>
              </p:cNvPr>
              <p:cNvSpPr/>
              <p:nvPr/>
            </p:nvSpPr>
            <p:spPr>
              <a:xfrm>
                <a:off x="4633307"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星形: 五角 33">
                <a:extLst>
                  <a:ext uri="{FF2B5EF4-FFF2-40B4-BE49-F238E27FC236}">
                    <a16:creationId xmlns:a16="http://schemas.microsoft.com/office/drawing/2014/main" id="{FB6683F0-B77D-48C3-8F6A-132FB8DF0130}"/>
                  </a:ext>
                </a:extLst>
              </p:cNvPr>
              <p:cNvSpPr/>
              <p:nvPr/>
            </p:nvSpPr>
            <p:spPr>
              <a:xfrm>
                <a:off x="3771104"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3999187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invX="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1000"/>
                                        <p:tgtEl>
                                          <p:spTgt spid="13"/>
                                        </p:tgtEl>
                                      </p:cBhvr>
                                    </p:animEffect>
                                  </p:childTnLst>
                                </p:cTn>
                              </p:par>
                              <p:par>
                                <p:cTn id="11" presetID="31" presetClass="entr" presetSubtype="0" fill="hold" grpId="0" nodeType="withEffect">
                                  <p:stCondLst>
                                    <p:cond delay="750"/>
                                  </p:stCondLst>
                                  <p:iterate type="lt">
                                    <p:tmPct val="575"/>
                                  </p:iterate>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 calcmode="lin" valueType="num">
                                      <p:cBhvr>
                                        <p:cTn id="15" dur="750" fill="hold"/>
                                        <p:tgtEl>
                                          <p:spTgt spid="3"/>
                                        </p:tgtEl>
                                        <p:attrNameLst>
                                          <p:attrName>style.rotation</p:attrName>
                                        </p:attrNameLst>
                                      </p:cBhvr>
                                      <p:tavLst>
                                        <p:tav tm="0">
                                          <p:val>
                                            <p:fltVal val="90"/>
                                          </p:val>
                                        </p:tav>
                                        <p:tav tm="100000">
                                          <p:val>
                                            <p:fltVal val="0"/>
                                          </p:val>
                                        </p:tav>
                                      </p:tavLst>
                                    </p:anim>
                                    <p:animEffect transition="in" filter="fade">
                                      <p:cBhvr>
                                        <p:cTn id="16" dur="750"/>
                                        <p:tgtEl>
                                          <p:spTgt spid="3"/>
                                        </p:tgtEl>
                                      </p:cBhvr>
                                    </p:animEffect>
                                  </p:childTnLst>
                                </p:cTn>
                              </p:par>
                              <p:par>
                                <p:cTn id="17" presetID="53" presetClass="entr" presetSubtype="16"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16" fill="hold" grpId="0" nodeType="withEffect">
                                  <p:stCondLst>
                                    <p:cond delay="25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0" nodeType="withEffect">
                                  <p:stCondLst>
                                    <p:cond delay="10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par>
                                <p:cTn id="32" presetID="10" presetClass="entr" presetSubtype="0" fill="hold" grpId="0" nodeType="withEffect">
                                  <p:stCondLst>
                                    <p:cond delay="15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45" presetClass="entr" presetSubtype="0" fill="hold" grpId="0" nodeType="withEffect">
                                  <p:stCondLst>
                                    <p:cond delay="2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750"/>
                                        <p:tgtEl>
                                          <p:spTgt spid="20"/>
                                        </p:tgtEl>
                                      </p:cBhvr>
                                    </p:animEffect>
                                    <p:anim calcmode="lin" valueType="num">
                                      <p:cBhvr>
                                        <p:cTn id="38" dur="750" fill="hold"/>
                                        <p:tgtEl>
                                          <p:spTgt spid="20"/>
                                        </p:tgtEl>
                                        <p:attrNameLst>
                                          <p:attrName>ppt_w</p:attrName>
                                        </p:attrNameLst>
                                      </p:cBhvr>
                                      <p:tavLst>
                                        <p:tav tm="0" fmla="#ppt_w*sin(2.5*pi*$)">
                                          <p:val>
                                            <p:fltVal val="0"/>
                                          </p:val>
                                        </p:tav>
                                        <p:tav tm="100000">
                                          <p:val>
                                            <p:fltVal val="1"/>
                                          </p:val>
                                        </p:tav>
                                      </p:tavLst>
                                    </p:anim>
                                    <p:anim calcmode="lin" valueType="num">
                                      <p:cBhvr>
                                        <p:cTn id="39" dur="750" fill="hold"/>
                                        <p:tgtEl>
                                          <p:spTgt spid="20"/>
                                        </p:tgtEl>
                                        <p:attrNameLst>
                                          <p:attrName>ppt_h</p:attrName>
                                        </p:attrNameLst>
                                      </p:cBhvr>
                                      <p:tavLst>
                                        <p:tav tm="0">
                                          <p:val>
                                            <p:strVal val="#ppt_h"/>
                                          </p:val>
                                        </p:tav>
                                        <p:tav tm="100000">
                                          <p:val>
                                            <p:strVal val="#ppt_h"/>
                                          </p:val>
                                        </p:tav>
                                      </p:tavLst>
                                    </p:anim>
                                  </p:childTnLst>
                                </p:cTn>
                              </p:par>
                              <p:par>
                                <p:cTn id="40" presetID="53" presetClass="entr" presetSubtype="16" fill="hold" grpId="0" nodeType="withEffect">
                                  <p:stCondLst>
                                    <p:cond delay="30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par>
                          <p:cTn id="45" fill="hold">
                            <p:stCondLst>
                              <p:cond delay="2000"/>
                            </p:stCondLst>
                            <p:childTnLst>
                              <p:par>
                                <p:cTn id="46" presetID="14" presetClass="entr" presetSubtype="10" fill="hold" nodeType="afterEffect">
                                  <p:stCondLst>
                                    <p:cond delay="0"/>
                                  </p:stCondLst>
                                  <p:childTnLst>
                                    <p:set>
                                      <p:cBhvr>
                                        <p:cTn id="47" dur="1" fill="hold">
                                          <p:stCondLst>
                                            <p:cond delay="0"/>
                                          </p:stCondLst>
                                        </p:cTn>
                                        <p:tgtEl>
                                          <p:spTgt spid="5122"/>
                                        </p:tgtEl>
                                        <p:attrNameLst>
                                          <p:attrName>style.visibility</p:attrName>
                                        </p:attrNameLst>
                                      </p:cBhvr>
                                      <p:to>
                                        <p:strVal val="visible"/>
                                      </p:to>
                                    </p:set>
                                    <p:animEffect transition="in" filter="randombar(horizontal)">
                                      <p:cBhvr>
                                        <p:cTn id="48" dur="750"/>
                                        <p:tgtEl>
                                          <p:spTgt spid="5122"/>
                                        </p:tgtEl>
                                      </p:cBhvr>
                                    </p:animEffect>
                                  </p:childTnLst>
                                </p:cTn>
                              </p:par>
                              <p:par>
                                <p:cTn id="49" presetID="16" presetClass="entr" presetSubtype="37" fill="hold" nodeType="withEffect">
                                  <p:stCondLst>
                                    <p:cond delay="750"/>
                                  </p:stCondLst>
                                  <p:childTnLst>
                                    <p:set>
                                      <p:cBhvr>
                                        <p:cTn id="50" dur="1" fill="hold">
                                          <p:stCondLst>
                                            <p:cond delay="0"/>
                                          </p:stCondLst>
                                        </p:cTn>
                                        <p:tgtEl>
                                          <p:spTgt spid="27"/>
                                        </p:tgtEl>
                                        <p:attrNameLst>
                                          <p:attrName>style.visibility</p:attrName>
                                        </p:attrNameLst>
                                      </p:cBhvr>
                                      <p:to>
                                        <p:strVal val="visible"/>
                                      </p:to>
                                    </p:set>
                                    <p:animEffect transition="in" filter="barn(outVertical)">
                                      <p:cBhvr>
                                        <p:cTn id="51"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animBg="1"/>
      <p:bldP spid="19" grpId="0" animBg="1"/>
      <p:bldP spid="20" grpId="0" animBg="1"/>
      <p:bldP spid="24"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DE5E61-7F48-48A7-AA82-270559FC9B5E}"/>
              </a:ext>
            </a:extLst>
          </p:cNvPr>
          <p:cNvSpPr txBox="1"/>
          <p:nvPr/>
        </p:nvSpPr>
        <p:spPr>
          <a:xfrm>
            <a:off x="960724" y="425336"/>
            <a:ext cx="5556329" cy="646331"/>
          </a:xfrm>
          <a:prstGeom prst="rect">
            <a:avLst/>
          </a:prstGeom>
          <a:noFill/>
        </p:spPr>
        <p:txBody>
          <a:bodyPr wrap="none" rtlCol="0">
            <a:spAutoFit/>
          </a:bodyPr>
          <a:lstStyle/>
          <a:p>
            <a:r>
              <a:rPr lang="en-US" altLang="zh-CN" sz="3600" b="1" dirty="0">
                <a:solidFill>
                  <a:srgbClr val="FF0000"/>
                </a:solidFill>
                <a:latin typeface="方正兰亭粗黑简体" panose="02000000000000000000" pitchFamily="2" charset="-122"/>
                <a:ea typeface="方正兰亭粗黑简体" panose="02000000000000000000" pitchFamily="2" charset="-122"/>
              </a:rPr>
              <a:t>5</a:t>
            </a:r>
            <a:r>
              <a:rPr lang="zh-CN" altLang="en-US" sz="3600" b="1" dirty="0">
                <a:solidFill>
                  <a:srgbClr val="FF0000"/>
                </a:solidFill>
                <a:latin typeface="方正兰亭粗黑简体" panose="02000000000000000000" pitchFamily="2" charset="-122"/>
                <a:ea typeface="方正兰亭粗黑简体" panose="02000000000000000000" pitchFamily="2" charset="-122"/>
              </a:rPr>
              <a:t>年来发生了哪些深刻变革</a:t>
            </a:r>
          </a:p>
        </p:txBody>
      </p:sp>
      <p:sp>
        <p:nvSpPr>
          <p:cNvPr id="3" name="矩形 2">
            <a:extLst>
              <a:ext uri="{FF2B5EF4-FFF2-40B4-BE49-F238E27FC236}">
                <a16:creationId xmlns:a16="http://schemas.microsoft.com/office/drawing/2014/main" id="{BE73A172-1C21-4693-BCBA-250B9024B55B}"/>
              </a:ext>
            </a:extLst>
          </p:cNvPr>
          <p:cNvSpPr/>
          <p:nvPr/>
        </p:nvSpPr>
        <p:spPr>
          <a:xfrm>
            <a:off x="473582" y="2467429"/>
            <a:ext cx="6608109" cy="3416320"/>
          </a:xfrm>
          <a:prstGeom prst="rect">
            <a:avLst/>
          </a:prstGeom>
          <a:noFill/>
        </p:spPr>
        <p:txBody>
          <a:bodyPr wrap="square" rtlCol="0">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      党中央果断对外交总体布局作出战略谋划，坚持统筹国内国际两个大局，推进全方位外交，提出构建人类命运共同体，坚持正确义利观，阐明我国的发展观、合作观、安全观、全球治理观、经济全球化观等，倡议和推动“一带一路”建设，构建覆盖全球的伙伴关系网络，积极参与和引领全球治理改革，在对外工作上取得一系列新突破，形成全方位、多层次、立体化的外交布局。</a:t>
            </a:r>
            <a:r>
              <a:rPr lang="zh-CN" altLang="en-US" b="1" dirty="0">
                <a:solidFill>
                  <a:srgbClr val="FF0000"/>
                </a:solidFill>
                <a:latin typeface="方正兰亭黑简体" panose="02000000000000000000" pitchFamily="2" charset="-122"/>
                <a:ea typeface="方正兰亭黑简体" panose="02000000000000000000" pitchFamily="2" charset="-122"/>
              </a:rPr>
              <a:t>审时度势、精心运筹，开展钓鱼岛维权斗争，强化对南海重点岛礁和海域管控，取得了经略海洋、维护海权的历史性突破。</a:t>
            </a:r>
          </a:p>
        </p:txBody>
      </p:sp>
      <p:sp>
        <p:nvSpPr>
          <p:cNvPr id="13" name="矩形 12">
            <a:extLst>
              <a:ext uri="{FF2B5EF4-FFF2-40B4-BE49-F238E27FC236}">
                <a16:creationId xmlns:a16="http://schemas.microsoft.com/office/drawing/2014/main" id="{1AEEABCC-065B-48AB-AAF2-B3C197946081}"/>
              </a:ext>
            </a:extLst>
          </p:cNvPr>
          <p:cNvSpPr/>
          <p:nvPr/>
        </p:nvSpPr>
        <p:spPr>
          <a:xfrm>
            <a:off x="515149" y="1306290"/>
            <a:ext cx="6301288" cy="6966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方正兰亭粗黑简体" panose="02000000000000000000" pitchFamily="2" charset="-122"/>
                <a:ea typeface="方正兰亭粗黑简体" panose="02000000000000000000" pitchFamily="2" charset="-122"/>
              </a:rPr>
              <a:t>（七）推进中国特色大国外交发生深刻变革</a:t>
            </a:r>
          </a:p>
        </p:txBody>
      </p:sp>
      <p:pic>
        <p:nvPicPr>
          <p:cNvPr id="5122" name="Picture 2">
            <a:extLst>
              <a:ext uri="{FF2B5EF4-FFF2-40B4-BE49-F238E27FC236}">
                <a16:creationId xmlns:a16="http://schemas.microsoft.com/office/drawing/2014/main" id="{0DB8C227-C77B-4DF0-AC6F-D12F4220AD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87478" y="2582167"/>
            <a:ext cx="4091393" cy="5455191"/>
          </a:xfrm>
          <a:custGeom>
            <a:avLst/>
            <a:gdLst>
              <a:gd name="connsiteX0" fmla="*/ 1492416 w 2984832"/>
              <a:gd name="connsiteY0" fmla="*/ 0 h 2984832"/>
              <a:gd name="connsiteX1" fmla="*/ 2984832 w 2984832"/>
              <a:gd name="connsiteY1" fmla="*/ 1492416 h 2984832"/>
              <a:gd name="connsiteX2" fmla="*/ 1492416 w 2984832"/>
              <a:gd name="connsiteY2" fmla="*/ 2984832 h 2984832"/>
              <a:gd name="connsiteX3" fmla="*/ 0 w 2984832"/>
              <a:gd name="connsiteY3" fmla="*/ 1492416 h 2984832"/>
              <a:gd name="connsiteX4" fmla="*/ 1492416 w 2984832"/>
              <a:gd name="connsiteY4" fmla="*/ 0 h 298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832" h="2984832">
                <a:moveTo>
                  <a:pt x="1492416" y="0"/>
                </a:moveTo>
                <a:cubicBezTo>
                  <a:pt x="2316655" y="0"/>
                  <a:pt x="2984832" y="668177"/>
                  <a:pt x="2984832" y="1492416"/>
                </a:cubicBezTo>
                <a:cubicBezTo>
                  <a:pt x="2984832" y="2316655"/>
                  <a:pt x="2316655" y="2984832"/>
                  <a:pt x="1492416" y="2984832"/>
                </a:cubicBezTo>
                <a:cubicBezTo>
                  <a:pt x="668177" y="2984832"/>
                  <a:pt x="0" y="2316655"/>
                  <a:pt x="0" y="1492416"/>
                </a:cubicBezTo>
                <a:cubicBezTo>
                  <a:pt x="0" y="668177"/>
                  <a:pt x="668177" y="0"/>
                  <a:pt x="1492416" y="0"/>
                </a:cubicBezTo>
                <a:close/>
              </a:path>
            </a:pathLst>
          </a:custGeom>
          <a:extLst>
            <a:ext uri="{909E8E84-426E-40DD-AFC4-6F175D3DCCD1}">
              <a14:hiddenFill xmlns:a14="http://schemas.microsoft.com/office/drawing/2010/main">
                <a:solidFill>
                  <a:srgbClr val="FFFFFF"/>
                </a:solidFill>
              </a14:hiddenFill>
            </a:ext>
          </a:extLst>
        </p:spPr>
      </p:pic>
      <p:sp>
        <p:nvSpPr>
          <p:cNvPr id="19" name="矩形: 圆角 18">
            <a:extLst>
              <a:ext uri="{FF2B5EF4-FFF2-40B4-BE49-F238E27FC236}">
                <a16:creationId xmlns:a16="http://schemas.microsoft.com/office/drawing/2014/main" id="{F8BB0DDE-80AD-4B04-8FDA-E152AB83D5EE}"/>
              </a:ext>
            </a:extLst>
          </p:cNvPr>
          <p:cNvSpPr>
            <a:spLocks noChangeAspect="1"/>
          </p:cNvSpPr>
          <p:nvPr/>
        </p:nvSpPr>
        <p:spPr>
          <a:xfrm flipH="1" flipV="1">
            <a:off x="8602965" y="2138775"/>
            <a:ext cx="328654" cy="328654"/>
          </a:xfrm>
          <a:prstGeom prst="roundRect">
            <a:avLst>
              <a:gd name="adj" fmla="val 50000"/>
            </a:avLst>
          </a:prstGeom>
          <a:solidFill>
            <a:srgbClr val="FF000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BC1D65B0-802E-4649-AE29-ED3C8A20D117}"/>
              </a:ext>
            </a:extLst>
          </p:cNvPr>
          <p:cNvSpPr>
            <a:spLocks noChangeAspect="1"/>
          </p:cNvSpPr>
          <p:nvPr/>
        </p:nvSpPr>
        <p:spPr>
          <a:xfrm flipH="1" flipV="1">
            <a:off x="9643549" y="2349307"/>
            <a:ext cx="729947" cy="729947"/>
          </a:xfrm>
          <a:prstGeom prst="roundRect">
            <a:avLst>
              <a:gd name="adj" fmla="val 50000"/>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022EFB09-31B4-4306-9A7D-23DF664FAFEC}"/>
              </a:ext>
            </a:extLst>
          </p:cNvPr>
          <p:cNvGrpSpPr>
            <a:grpSpLocks noChangeAspect="1"/>
          </p:cNvGrpSpPr>
          <p:nvPr/>
        </p:nvGrpSpPr>
        <p:grpSpPr>
          <a:xfrm>
            <a:off x="10282907" y="4510510"/>
            <a:ext cx="1080000" cy="1080000"/>
            <a:chOff x="7887725" y="4161875"/>
            <a:chExt cx="1562793" cy="1562793"/>
          </a:xfrm>
        </p:grpSpPr>
        <p:sp>
          <p:nvSpPr>
            <p:cNvPr id="22" name="矩形: 圆角 21">
              <a:extLst>
                <a:ext uri="{FF2B5EF4-FFF2-40B4-BE49-F238E27FC236}">
                  <a16:creationId xmlns:a16="http://schemas.microsoft.com/office/drawing/2014/main" id="{A4BDA3F3-88F6-41B0-9EDA-3B8ADFA04290}"/>
                </a:ext>
              </a:extLst>
            </p:cNvPr>
            <p:cNvSpPr>
              <a:spLocks noChangeAspect="1"/>
            </p:cNvSpPr>
            <p:nvPr/>
          </p:nvSpPr>
          <p:spPr>
            <a:xfrm>
              <a:off x="7887725" y="4161875"/>
              <a:ext cx="1562793" cy="1562793"/>
            </a:xfrm>
            <a:prstGeom prst="roundRect">
              <a:avLst>
                <a:gd name="adj" fmla="val 50000"/>
              </a:avLst>
            </a:prstGeom>
            <a:solidFill>
              <a:srgbClr val="FF0000"/>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Freeform 5">
              <a:extLst>
                <a:ext uri="{FF2B5EF4-FFF2-40B4-BE49-F238E27FC236}">
                  <a16:creationId xmlns:a16="http://schemas.microsoft.com/office/drawing/2014/main" id="{4A41043E-346F-476C-80BE-B7DE3C770537}"/>
                </a:ext>
              </a:extLst>
            </p:cNvPr>
            <p:cNvSpPr>
              <a:spLocks/>
            </p:cNvSpPr>
            <p:nvPr/>
          </p:nvSpPr>
          <p:spPr bwMode="auto">
            <a:xfrm>
              <a:off x="8282438" y="4552334"/>
              <a:ext cx="773366" cy="78187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F0"/>
            </a:solidFill>
            <a:ln>
              <a:noFill/>
            </a:ln>
            <a:effec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grpSp>
      <p:sp>
        <p:nvSpPr>
          <p:cNvPr id="24" name="矩形: 圆角 23">
            <a:extLst>
              <a:ext uri="{FF2B5EF4-FFF2-40B4-BE49-F238E27FC236}">
                <a16:creationId xmlns:a16="http://schemas.microsoft.com/office/drawing/2014/main" id="{87FF664F-4E91-41C9-9C8B-C1E2976DC537}"/>
              </a:ext>
            </a:extLst>
          </p:cNvPr>
          <p:cNvSpPr>
            <a:spLocks noChangeAspect="1"/>
          </p:cNvSpPr>
          <p:nvPr/>
        </p:nvSpPr>
        <p:spPr>
          <a:xfrm>
            <a:off x="7395635" y="2605678"/>
            <a:ext cx="473576" cy="473576"/>
          </a:xfrm>
          <a:prstGeom prst="roundRect">
            <a:avLst>
              <a:gd name="adj" fmla="val 50000"/>
            </a:avLst>
          </a:prstGeom>
          <a:solidFill>
            <a:srgbClr val="FF0000">
              <a:alpha val="5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a:extLst>
              <a:ext uri="{FF2B5EF4-FFF2-40B4-BE49-F238E27FC236}">
                <a16:creationId xmlns:a16="http://schemas.microsoft.com/office/drawing/2014/main" id="{ABB9CAAD-1CC6-44FE-B25F-D4EC1C89E565}"/>
              </a:ext>
            </a:extLst>
          </p:cNvPr>
          <p:cNvSpPr>
            <a:spLocks noChangeAspect="1"/>
          </p:cNvSpPr>
          <p:nvPr/>
        </p:nvSpPr>
        <p:spPr>
          <a:xfrm flipH="1" flipV="1">
            <a:off x="7354468" y="5219675"/>
            <a:ext cx="927874" cy="927874"/>
          </a:xfrm>
          <a:prstGeom prst="roundRect">
            <a:avLst>
              <a:gd name="adj" fmla="val 50000"/>
            </a:avLst>
          </a:prstGeom>
          <a:solidFill>
            <a:srgbClr val="FF0000">
              <a:alpha val="2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圆角 25">
            <a:extLst>
              <a:ext uri="{FF2B5EF4-FFF2-40B4-BE49-F238E27FC236}">
                <a16:creationId xmlns:a16="http://schemas.microsoft.com/office/drawing/2014/main" id="{B5EEAF2D-7B5C-4BD2-A1C7-E0637AE09518}"/>
              </a:ext>
            </a:extLst>
          </p:cNvPr>
          <p:cNvSpPr>
            <a:spLocks noChangeAspect="1"/>
          </p:cNvSpPr>
          <p:nvPr/>
        </p:nvSpPr>
        <p:spPr>
          <a:xfrm flipH="1" flipV="1">
            <a:off x="10938037" y="2226594"/>
            <a:ext cx="481669" cy="481669"/>
          </a:xfrm>
          <a:prstGeom prst="roundRect">
            <a:avLst>
              <a:gd name="adj" fmla="val 50000"/>
            </a:avLst>
          </a:prstGeom>
          <a:solidFill>
            <a:srgbClr val="FF000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a:extLst>
              <a:ext uri="{FF2B5EF4-FFF2-40B4-BE49-F238E27FC236}">
                <a16:creationId xmlns:a16="http://schemas.microsoft.com/office/drawing/2014/main" id="{F11529F5-A64A-44C6-B881-360C3C13041E}"/>
              </a:ext>
            </a:extLst>
          </p:cNvPr>
          <p:cNvGrpSpPr/>
          <p:nvPr/>
        </p:nvGrpSpPr>
        <p:grpSpPr>
          <a:xfrm>
            <a:off x="515149" y="2138775"/>
            <a:ext cx="6301288" cy="268288"/>
            <a:chOff x="1511300" y="3091656"/>
            <a:chExt cx="5320086" cy="268288"/>
          </a:xfrm>
        </p:grpSpPr>
        <p:grpSp>
          <p:nvGrpSpPr>
            <p:cNvPr id="28" name="组合 27">
              <a:extLst>
                <a:ext uri="{FF2B5EF4-FFF2-40B4-BE49-F238E27FC236}">
                  <a16:creationId xmlns:a16="http://schemas.microsoft.com/office/drawing/2014/main" id="{88753F59-61E8-4C19-A4D2-7DAFA7708D4A}"/>
                </a:ext>
              </a:extLst>
            </p:cNvPr>
            <p:cNvGrpSpPr/>
            <p:nvPr/>
          </p:nvGrpSpPr>
          <p:grpSpPr>
            <a:xfrm>
              <a:off x="1511300" y="3225800"/>
              <a:ext cx="5320086" cy="0"/>
              <a:chOff x="1511300" y="3225800"/>
              <a:chExt cx="5320086" cy="0"/>
            </a:xfrm>
          </p:grpSpPr>
          <p:cxnSp>
            <p:nvCxnSpPr>
              <p:cNvPr id="35" name="直接连接符 34">
                <a:extLst>
                  <a:ext uri="{FF2B5EF4-FFF2-40B4-BE49-F238E27FC236}">
                    <a16:creationId xmlns:a16="http://schemas.microsoft.com/office/drawing/2014/main" id="{5B1485FC-E43E-4B2A-BE80-15624E8D1A3C}"/>
                  </a:ext>
                </a:extLst>
              </p:cNvPr>
              <p:cNvCxnSpPr/>
              <p:nvPr/>
            </p:nvCxnSpPr>
            <p:spPr>
              <a:xfrm>
                <a:off x="1511300"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56E66779-D635-4400-A243-8FDA491593C8}"/>
                  </a:ext>
                </a:extLst>
              </p:cNvPr>
              <p:cNvCxnSpPr/>
              <p:nvPr/>
            </p:nvCxnSpPr>
            <p:spPr>
              <a:xfrm>
                <a:off x="4851386"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组合 28">
              <a:extLst>
                <a:ext uri="{FF2B5EF4-FFF2-40B4-BE49-F238E27FC236}">
                  <a16:creationId xmlns:a16="http://schemas.microsoft.com/office/drawing/2014/main" id="{3175945F-EF2B-436B-B0E7-5ACAD63F99BC}"/>
                </a:ext>
              </a:extLst>
            </p:cNvPr>
            <p:cNvGrpSpPr/>
            <p:nvPr/>
          </p:nvGrpSpPr>
          <p:grpSpPr>
            <a:xfrm>
              <a:off x="3688952" y="3091656"/>
              <a:ext cx="964782" cy="268288"/>
              <a:chOff x="3771104" y="3091656"/>
              <a:chExt cx="964782" cy="268288"/>
            </a:xfrm>
          </p:grpSpPr>
          <p:sp>
            <p:nvSpPr>
              <p:cNvPr id="30" name="星形: 五角 29">
                <a:extLst>
                  <a:ext uri="{FF2B5EF4-FFF2-40B4-BE49-F238E27FC236}">
                    <a16:creationId xmlns:a16="http://schemas.microsoft.com/office/drawing/2014/main" id="{1C2B4839-7FB4-4484-8839-BE92D82202FF}"/>
                  </a:ext>
                </a:extLst>
              </p:cNvPr>
              <p:cNvSpPr/>
              <p:nvPr/>
            </p:nvSpPr>
            <p:spPr>
              <a:xfrm>
                <a:off x="4123719" y="3091656"/>
                <a:ext cx="268288" cy="268288"/>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星形: 五角 30">
                <a:extLst>
                  <a:ext uri="{FF2B5EF4-FFF2-40B4-BE49-F238E27FC236}">
                    <a16:creationId xmlns:a16="http://schemas.microsoft.com/office/drawing/2014/main" id="{04454130-81F1-4FED-82FE-8A8D6DC0CFB1}"/>
                  </a:ext>
                </a:extLst>
              </p:cNvPr>
              <p:cNvSpPr/>
              <p:nvPr/>
            </p:nvSpPr>
            <p:spPr>
              <a:xfrm>
                <a:off x="3918929"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星形: 五角 31">
                <a:extLst>
                  <a:ext uri="{FF2B5EF4-FFF2-40B4-BE49-F238E27FC236}">
                    <a16:creationId xmlns:a16="http://schemas.microsoft.com/office/drawing/2014/main" id="{460B22D4-8780-49C9-B194-CD1AB530C1F4}"/>
                  </a:ext>
                </a:extLst>
              </p:cNvPr>
              <p:cNvSpPr/>
              <p:nvPr/>
            </p:nvSpPr>
            <p:spPr>
              <a:xfrm>
                <a:off x="4432885"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星形: 五角 32">
                <a:extLst>
                  <a:ext uri="{FF2B5EF4-FFF2-40B4-BE49-F238E27FC236}">
                    <a16:creationId xmlns:a16="http://schemas.microsoft.com/office/drawing/2014/main" id="{95C5AFA9-06FF-4ECA-A9E1-D497ACB565F9}"/>
                  </a:ext>
                </a:extLst>
              </p:cNvPr>
              <p:cNvSpPr/>
              <p:nvPr/>
            </p:nvSpPr>
            <p:spPr>
              <a:xfrm>
                <a:off x="4633307"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星形: 五角 33">
                <a:extLst>
                  <a:ext uri="{FF2B5EF4-FFF2-40B4-BE49-F238E27FC236}">
                    <a16:creationId xmlns:a16="http://schemas.microsoft.com/office/drawing/2014/main" id="{FB6683F0-B77D-48C3-8F6A-132FB8DF0130}"/>
                  </a:ext>
                </a:extLst>
              </p:cNvPr>
              <p:cNvSpPr/>
              <p:nvPr/>
            </p:nvSpPr>
            <p:spPr>
              <a:xfrm>
                <a:off x="3771104"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501563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invX="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1000"/>
                                        <p:tgtEl>
                                          <p:spTgt spid="13"/>
                                        </p:tgtEl>
                                      </p:cBhvr>
                                    </p:animEffect>
                                  </p:childTnLst>
                                </p:cTn>
                              </p:par>
                              <p:par>
                                <p:cTn id="11" presetID="31" presetClass="entr" presetSubtype="0" fill="hold" grpId="0" nodeType="withEffect">
                                  <p:stCondLst>
                                    <p:cond delay="750"/>
                                  </p:stCondLst>
                                  <p:iterate type="lt">
                                    <p:tmPct val="575"/>
                                  </p:iterate>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 calcmode="lin" valueType="num">
                                      <p:cBhvr>
                                        <p:cTn id="15" dur="750" fill="hold"/>
                                        <p:tgtEl>
                                          <p:spTgt spid="3"/>
                                        </p:tgtEl>
                                        <p:attrNameLst>
                                          <p:attrName>style.rotation</p:attrName>
                                        </p:attrNameLst>
                                      </p:cBhvr>
                                      <p:tavLst>
                                        <p:tav tm="0">
                                          <p:val>
                                            <p:fltVal val="90"/>
                                          </p:val>
                                        </p:tav>
                                        <p:tav tm="100000">
                                          <p:val>
                                            <p:fltVal val="0"/>
                                          </p:val>
                                        </p:tav>
                                      </p:tavLst>
                                    </p:anim>
                                    <p:animEffect transition="in" filter="fade">
                                      <p:cBhvr>
                                        <p:cTn id="16" dur="750"/>
                                        <p:tgtEl>
                                          <p:spTgt spid="3"/>
                                        </p:tgtEl>
                                      </p:cBhvr>
                                    </p:animEffect>
                                  </p:childTnLst>
                                </p:cTn>
                              </p:par>
                              <p:par>
                                <p:cTn id="17" presetID="53" presetClass="entr" presetSubtype="16"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16" fill="hold" grpId="0" nodeType="withEffect">
                                  <p:stCondLst>
                                    <p:cond delay="25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0" nodeType="withEffect">
                                  <p:stCondLst>
                                    <p:cond delay="10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par>
                                <p:cTn id="32" presetID="10" presetClass="entr" presetSubtype="0" fill="hold" grpId="0" nodeType="withEffect">
                                  <p:stCondLst>
                                    <p:cond delay="15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45" presetClass="entr" presetSubtype="0" fill="hold" grpId="0" nodeType="withEffect">
                                  <p:stCondLst>
                                    <p:cond delay="2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750"/>
                                        <p:tgtEl>
                                          <p:spTgt spid="20"/>
                                        </p:tgtEl>
                                      </p:cBhvr>
                                    </p:animEffect>
                                    <p:anim calcmode="lin" valueType="num">
                                      <p:cBhvr>
                                        <p:cTn id="38" dur="750" fill="hold"/>
                                        <p:tgtEl>
                                          <p:spTgt spid="20"/>
                                        </p:tgtEl>
                                        <p:attrNameLst>
                                          <p:attrName>ppt_w</p:attrName>
                                        </p:attrNameLst>
                                      </p:cBhvr>
                                      <p:tavLst>
                                        <p:tav tm="0" fmla="#ppt_w*sin(2.5*pi*$)">
                                          <p:val>
                                            <p:fltVal val="0"/>
                                          </p:val>
                                        </p:tav>
                                        <p:tav tm="100000">
                                          <p:val>
                                            <p:fltVal val="1"/>
                                          </p:val>
                                        </p:tav>
                                      </p:tavLst>
                                    </p:anim>
                                    <p:anim calcmode="lin" valueType="num">
                                      <p:cBhvr>
                                        <p:cTn id="39" dur="750" fill="hold"/>
                                        <p:tgtEl>
                                          <p:spTgt spid="20"/>
                                        </p:tgtEl>
                                        <p:attrNameLst>
                                          <p:attrName>ppt_h</p:attrName>
                                        </p:attrNameLst>
                                      </p:cBhvr>
                                      <p:tavLst>
                                        <p:tav tm="0">
                                          <p:val>
                                            <p:strVal val="#ppt_h"/>
                                          </p:val>
                                        </p:tav>
                                        <p:tav tm="100000">
                                          <p:val>
                                            <p:strVal val="#ppt_h"/>
                                          </p:val>
                                        </p:tav>
                                      </p:tavLst>
                                    </p:anim>
                                  </p:childTnLst>
                                </p:cTn>
                              </p:par>
                              <p:par>
                                <p:cTn id="40" presetID="53" presetClass="entr" presetSubtype="16" fill="hold" grpId="0" nodeType="withEffect">
                                  <p:stCondLst>
                                    <p:cond delay="30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par>
                                <p:cTn id="45" presetID="14" presetClass="entr" presetSubtype="10" fill="hold" nodeType="withEffect">
                                  <p:stCondLst>
                                    <p:cond delay="300"/>
                                  </p:stCondLst>
                                  <p:childTnLst>
                                    <p:set>
                                      <p:cBhvr>
                                        <p:cTn id="46" dur="1" fill="hold">
                                          <p:stCondLst>
                                            <p:cond delay="0"/>
                                          </p:stCondLst>
                                        </p:cTn>
                                        <p:tgtEl>
                                          <p:spTgt spid="5122"/>
                                        </p:tgtEl>
                                        <p:attrNameLst>
                                          <p:attrName>style.visibility</p:attrName>
                                        </p:attrNameLst>
                                      </p:cBhvr>
                                      <p:to>
                                        <p:strVal val="visible"/>
                                      </p:to>
                                    </p:set>
                                    <p:animEffect transition="in" filter="randombar(horizontal)">
                                      <p:cBhvr>
                                        <p:cTn id="47" dur="1000"/>
                                        <p:tgtEl>
                                          <p:spTgt spid="5122"/>
                                        </p:tgtEl>
                                      </p:cBhvr>
                                    </p:animEffect>
                                  </p:childTnLst>
                                </p:cTn>
                              </p:par>
                              <p:par>
                                <p:cTn id="48" presetID="16" presetClass="entr" presetSubtype="37" fill="hold" nodeType="withEffect">
                                  <p:stCondLst>
                                    <p:cond delay="750"/>
                                  </p:stCondLst>
                                  <p:childTnLst>
                                    <p:set>
                                      <p:cBhvr>
                                        <p:cTn id="49" dur="1" fill="hold">
                                          <p:stCondLst>
                                            <p:cond delay="0"/>
                                          </p:stCondLst>
                                        </p:cTn>
                                        <p:tgtEl>
                                          <p:spTgt spid="27"/>
                                        </p:tgtEl>
                                        <p:attrNameLst>
                                          <p:attrName>style.visibility</p:attrName>
                                        </p:attrNameLst>
                                      </p:cBhvr>
                                      <p:to>
                                        <p:strVal val="visible"/>
                                      </p:to>
                                    </p:set>
                                    <p:animEffect transition="in" filter="barn(outVertical)">
                                      <p:cBhvr>
                                        <p:cTn id="5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animBg="1"/>
      <p:bldP spid="19" grpId="0" animBg="1"/>
      <p:bldP spid="20" grpId="0" animBg="1"/>
      <p:bldP spid="24"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DE5E61-7F48-48A7-AA82-270559FC9B5E}"/>
              </a:ext>
            </a:extLst>
          </p:cNvPr>
          <p:cNvSpPr txBox="1"/>
          <p:nvPr/>
        </p:nvSpPr>
        <p:spPr>
          <a:xfrm>
            <a:off x="960724" y="425336"/>
            <a:ext cx="5556329" cy="646331"/>
          </a:xfrm>
          <a:prstGeom prst="rect">
            <a:avLst/>
          </a:prstGeom>
          <a:noFill/>
        </p:spPr>
        <p:txBody>
          <a:bodyPr wrap="none" rtlCol="0">
            <a:spAutoFit/>
          </a:bodyPr>
          <a:lstStyle/>
          <a:p>
            <a:r>
              <a:rPr lang="en-US" altLang="zh-CN" sz="3600" b="1" dirty="0">
                <a:solidFill>
                  <a:srgbClr val="FF0000"/>
                </a:solidFill>
                <a:latin typeface="方正兰亭粗黑简体" panose="02000000000000000000" pitchFamily="2" charset="-122"/>
                <a:ea typeface="方正兰亭粗黑简体" panose="02000000000000000000" pitchFamily="2" charset="-122"/>
              </a:rPr>
              <a:t>5</a:t>
            </a:r>
            <a:r>
              <a:rPr lang="zh-CN" altLang="en-US" sz="3600" b="1" dirty="0">
                <a:solidFill>
                  <a:srgbClr val="FF0000"/>
                </a:solidFill>
                <a:latin typeface="方正兰亭粗黑简体" panose="02000000000000000000" pitchFamily="2" charset="-122"/>
                <a:ea typeface="方正兰亭粗黑简体" panose="02000000000000000000" pitchFamily="2" charset="-122"/>
              </a:rPr>
              <a:t>年来发生了哪些深刻变革</a:t>
            </a:r>
          </a:p>
        </p:txBody>
      </p:sp>
      <p:sp>
        <p:nvSpPr>
          <p:cNvPr id="3" name="矩形 2">
            <a:extLst>
              <a:ext uri="{FF2B5EF4-FFF2-40B4-BE49-F238E27FC236}">
                <a16:creationId xmlns:a16="http://schemas.microsoft.com/office/drawing/2014/main" id="{BE73A172-1C21-4693-BCBA-250B9024B55B}"/>
              </a:ext>
            </a:extLst>
          </p:cNvPr>
          <p:cNvSpPr/>
          <p:nvPr/>
        </p:nvSpPr>
        <p:spPr>
          <a:xfrm>
            <a:off x="473582" y="2467429"/>
            <a:ext cx="6210123" cy="3000821"/>
          </a:xfrm>
          <a:prstGeom prst="rect">
            <a:avLst/>
          </a:prstGeom>
          <a:noFill/>
        </p:spPr>
        <p:txBody>
          <a:bodyPr wrap="square" rtlCol="0">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      党中央果断把全面从严治党纳入战略布局、作出重大部署，并以顽强的意志品质和空前的力度加以推进。大力推进理想信念教育，先后开展党的群众路线教育实践活动、“三严三实”专题教育、“两学一做”学习教育。加强和规范党内政治生活，严明党的政治纪律和政治规矩，坚决纠正选人用人上的不正之风。出台并坚持实施中央八项规定，严厉整治“四风”问题，坚决反对特权。</a:t>
            </a:r>
            <a:endParaRPr lang="zh-CN" altLang="en-US" b="1" dirty="0">
              <a:solidFill>
                <a:srgbClr val="FF0000"/>
              </a:solidFill>
              <a:latin typeface="方正兰亭黑简体" panose="02000000000000000000" pitchFamily="2" charset="-122"/>
              <a:ea typeface="方正兰亭黑简体" panose="02000000000000000000" pitchFamily="2" charset="-122"/>
            </a:endParaRPr>
          </a:p>
        </p:txBody>
      </p:sp>
      <p:sp>
        <p:nvSpPr>
          <p:cNvPr id="13" name="矩形 12">
            <a:extLst>
              <a:ext uri="{FF2B5EF4-FFF2-40B4-BE49-F238E27FC236}">
                <a16:creationId xmlns:a16="http://schemas.microsoft.com/office/drawing/2014/main" id="{1AEEABCC-065B-48AB-AAF2-B3C197946081}"/>
              </a:ext>
            </a:extLst>
          </p:cNvPr>
          <p:cNvSpPr/>
          <p:nvPr/>
        </p:nvSpPr>
        <p:spPr>
          <a:xfrm>
            <a:off x="515149" y="1306290"/>
            <a:ext cx="6301288" cy="6966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方正兰亭粗黑简体" panose="02000000000000000000" pitchFamily="2" charset="-122"/>
                <a:ea typeface="方正兰亭粗黑简体" panose="02000000000000000000" pitchFamily="2" charset="-122"/>
              </a:rPr>
              <a:t>（八）全面从严治党发生深刻变革</a:t>
            </a:r>
          </a:p>
        </p:txBody>
      </p:sp>
      <p:pic>
        <p:nvPicPr>
          <p:cNvPr id="5122" name="Picture 2">
            <a:extLst>
              <a:ext uri="{FF2B5EF4-FFF2-40B4-BE49-F238E27FC236}">
                <a16:creationId xmlns:a16="http://schemas.microsoft.com/office/drawing/2014/main" id="{0DB8C227-C77B-4DF0-AC6F-D12F4220AD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54468" y="2708263"/>
            <a:ext cx="3427271" cy="2807330"/>
          </a:xfrm>
          <a:custGeom>
            <a:avLst/>
            <a:gdLst>
              <a:gd name="connsiteX0" fmla="*/ 1492416 w 2984832"/>
              <a:gd name="connsiteY0" fmla="*/ 0 h 2984832"/>
              <a:gd name="connsiteX1" fmla="*/ 2984832 w 2984832"/>
              <a:gd name="connsiteY1" fmla="*/ 1492416 h 2984832"/>
              <a:gd name="connsiteX2" fmla="*/ 1492416 w 2984832"/>
              <a:gd name="connsiteY2" fmla="*/ 2984832 h 2984832"/>
              <a:gd name="connsiteX3" fmla="*/ 0 w 2984832"/>
              <a:gd name="connsiteY3" fmla="*/ 1492416 h 2984832"/>
              <a:gd name="connsiteX4" fmla="*/ 1492416 w 2984832"/>
              <a:gd name="connsiteY4" fmla="*/ 0 h 298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832" h="2984832">
                <a:moveTo>
                  <a:pt x="1492416" y="0"/>
                </a:moveTo>
                <a:cubicBezTo>
                  <a:pt x="2316655" y="0"/>
                  <a:pt x="2984832" y="668177"/>
                  <a:pt x="2984832" y="1492416"/>
                </a:cubicBezTo>
                <a:cubicBezTo>
                  <a:pt x="2984832" y="2316655"/>
                  <a:pt x="2316655" y="2984832"/>
                  <a:pt x="1492416" y="2984832"/>
                </a:cubicBezTo>
                <a:cubicBezTo>
                  <a:pt x="668177" y="2984832"/>
                  <a:pt x="0" y="2316655"/>
                  <a:pt x="0" y="1492416"/>
                </a:cubicBezTo>
                <a:cubicBezTo>
                  <a:pt x="0" y="668177"/>
                  <a:pt x="668177" y="0"/>
                  <a:pt x="1492416" y="0"/>
                </a:cubicBezTo>
                <a:close/>
              </a:path>
            </a:pathLst>
          </a:custGeom>
          <a:extLst>
            <a:ext uri="{909E8E84-426E-40DD-AFC4-6F175D3DCCD1}">
              <a14:hiddenFill xmlns:a14="http://schemas.microsoft.com/office/drawing/2010/main">
                <a:solidFill>
                  <a:srgbClr val="FFFFFF"/>
                </a:solidFill>
              </a14:hiddenFill>
            </a:ext>
          </a:extLst>
        </p:spPr>
      </p:pic>
      <p:sp>
        <p:nvSpPr>
          <p:cNvPr id="19" name="矩形: 圆角 18">
            <a:extLst>
              <a:ext uri="{FF2B5EF4-FFF2-40B4-BE49-F238E27FC236}">
                <a16:creationId xmlns:a16="http://schemas.microsoft.com/office/drawing/2014/main" id="{F8BB0DDE-80AD-4B04-8FDA-E152AB83D5EE}"/>
              </a:ext>
            </a:extLst>
          </p:cNvPr>
          <p:cNvSpPr>
            <a:spLocks noChangeAspect="1"/>
          </p:cNvSpPr>
          <p:nvPr/>
        </p:nvSpPr>
        <p:spPr>
          <a:xfrm flipH="1" flipV="1">
            <a:off x="8602965" y="2138775"/>
            <a:ext cx="328654" cy="328654"/>
          </a:xfrm>
          <a:prstGeom prst="roundRect">
            <a:avLst>
              <a:gd name="adj" fmla="val 50000"/>
            </a:avLst>
          </a:prstGeom>
          <a:solidFill>
            <a:srgbClr val="FF000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BC1D65B0-802E-4649-AE29-ED3C8A20D117}"/>
              </a:ext>
            </a:extLst>
          </p:cNvPr>
          <p:cNvSpPr>
            <a:spLocks noChangeAspect="1"/>
          </p:cNvSpPr>
          <p:nvPr/>
        </p:nvSpPr>
        <p:spPr>
          <a:xfrm flipH="1" flipV="1">
            <a:off x="9643549" y="2349307"/>
            <a:ext cx="729947" cy="729947"/>
          </a:xfrm>
          <a:prstGeom prst="roundRect">
            <a:avLst>
              <a:gd name="adj" fmla="val 50000"/>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022EFB09-31B4-4306-9A7D-23DF664FAFEC}"/>
              </a:ext>
            </a:extLst>
          </p:cNvPr>
          <p:cNvGrpSpPr>
            <a:grpSpLocks noChangeAspect="1"/>
          </p:cNvGrpSpPr>
          <p:nvPr/>
        </p:nvGrpSpPr>
        <p:grpSpPr>
          <a:xfrm>
            <a:off x="10282907" y="4510510"/>
            <a:ext cx="1080000" cy="1080000"/>
            <a:chOff x="7887725" y="4161875"/>
            <a:chExt cx="1562793" cy="1562793"/>
          </a:xfrm>
        </p:grpSpPr>
        <p:sp>
          <p:nvSpPr>
            <p:cNvPr id="22" name="矩形: 圆角 21">
              <a:extLst>
                <a:ext uri="{FF2B5EF4-FFF2-40B4-BE49-F238E27FC236}">
                  <a16:creationId xmlns:a16="http://schemas.microsoft.com/office/drawing/2014/main" id="{A4BDA3F3-88F6-41B0-9EDA-3B8ADFA04290}"/>
                </a:ext>
              </a:extLst>
            </p:cNvPr>
            <p:cNvSpPr>
              <a:spLocks noChangeAspect="1"/>
            </p:cNvSpPr>
            <p:nvPr/>
          </p:nvSpPr>
          <p:spPr>
            <a:xfrm>
              <a:off x="7887725" y="4161875"/>
              <a:ext cx="1562793" cy="1562793"/>
            </a:xfrm>
            <a:prstGeom prst="roundRect">
              <a:avLst>
                <a:gd name="adj" fmla="val 50000"/>
              </a:avLst>
            </a:prstGeom>
            <a:solidFill>
              <a:srgbClr val="FF0000"/>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Freeform 5">
              <a:extLst>
                <a:ext uri="{FF2B5EF4-FFF2-40B4-BE49-F238E27FC236}">
                  <a16:creationId xmlns:a16="http://schemas.microsoft.com/office/drawing/2014/main" id="{4A41043E-346F-476C-80BE-B7DE3C770537}"/>
                </a:ext>
              </a:extLst>
            </p:cNvPr>
            <p:cNvSpPr>
              <a:spLocks/>
            </p:cNvSpPr>
            <p:nvPr/>
          </p:nvSpPr>
          <p:spPr bwMode="auto">
            <a:xfrm>
              <a:off x="8282438" y="4552334"/>
              <a:ext cx="773366" cy="78187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F0"/>
            </a:solidFill>
            <a:ln>
              <a:noFill/>
            </a:ln>
            <a:effec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grpSp>
      <p:sp>
        <p:nvSpPr>
          <p:cNvPr id="24" name="矩形: 圆角 23">
            <a:extLst>
              <a:ext uri="{FF2B5EF4-FFF2-40B4-BE49-F238E27FC236}">
                <a16:creationId xmlns:a16="http://schemas.microsoft.com/office/drawing/2014/main" id="{87FF664F-4E91-41C9-9C8B-C1E2976DC537}"/>
              </a:ext>
            </a:extLst>
          </p:cNvPr>
          <p:cNvSpPr>
            <a:spLocks noChangeAspect="1"/>
          </p:cNvSpPr>
          <p:nvPr/>
        </p:nvSpPr>
        <p:spPr>
          <a:xfrm>
            <a:off x="7395635" y="2605678"/>
            <a:ext cx="473576" cy="473576"/>
          </a:xfrm>
          <a:prstGeom prst="roundRect">
            <a:avLst>
              <a:gd name="adj" fmla="val 50000"/>
            </a:avLst>
          </a:prstGeom>
          <a:solidFill>
            <a:srgbClr val="FF0000">
              <a:alpha val="5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a:extLst>
              <a:ext uri="{FF2B5EF4-FFF2-40B4-BE49-F238E27FC236}">
                <a16:creationId xmlns:a16="http://schemas.microsoft.com/office/drawing/2014/main" id="{ABB9CAAD-1CC6-44FE-B25F-D4EC1C89E565}"/>
              </a:ext>
            </a:extLst>
          </p:cNvPr>
          <p:cNvSpPr>
            <a:spLocks noChangeAspect="1"/>
          </p:cNvSpPr>
          <p:nvPr/>
        </p:nvSpPr>
        <p:spPr>
          <a:xfrm flipH="1" flipV="1">
            <a:off x="7354468" y="5219675"/>
            <a:ext cx="927874" cy="927874"/>
          </a:xfrm>
          <a:prstGeom prst="roundRect">
            <a:avLst>
              <a:gd name="adj" fmla="val 50000"/>
            </a:avLst>
          </a:prstGeom>
          <a:solidFill>
            <a:srgbClr val="FF0000">
              <a:alpha val="2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圆角 25">
            <a:extLst>
              <a:ext uri="{FF2B5EF4-FFF2-40B4-BE49-F238E27FC236}">
                <a16:creationId xmlns:a16="http://schemas.microsoft.com/office/drawing/2014/main" id="{B5EEAF2D-7B5C-4BD2-A1C7-E0637AE09518}"/>
              </a:ext>
            </a:extLst>
          </p:cNvPr>
          <p:cNvSpPr>
            <a:spLocks noChangeAspect="1"/>
          </p:cNvSpPr>
          <p:nvPr/>
        </p:nvSpPr>
        <p:spPr>
          <a:xfrm flipH="1" flipV="1">
            <a:off x="10938037" y="2226594"/>
            <a:ext cx="481669" cy="481669"/>
          </a:xfrm>
          <a:prstGeom prst="roundRect">
            <a:avLst>
              <a:gd name="adj" fmla="val 50000"/>
            </a:avLst>
          </a:prstGeom>
          <a:solidFill>
            <a:srgbClr val="FF000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a:extLst>
              <a:ext uri="{FF2B5EF4-FFF2-40B4-BE49-F238E27FC236}">
                <a16:creationId xmlns:a16="http://schemas.microsoft.com/office/drawing/2014/main" id="{F11529F5-A64A-44C6-B881-360C3C13041E}"/>
              </a:ext>
            </a:extLst>
          </p:cNvPr>
          <p:cNvGrpSpPr/>
          <p:nvPr/>
        </p:nvGrpSpPr>
        <p:grpSpPr>
          <a:xfrm>
            <a:off x="515149" y="2138775"/>
            <a:ext cx="6301288" cy="268288"/>
            <a:chOff x="1511300" y="3091656"/>
            <a:chExt cx="5320086" cy="268288"/>
          </a:xfrm>
        </p:grpSpPr>
        <p:grpSp>
          <p:nvGrpSpPr>
            <p:cNvPr id="28" name="组合 27">
              <a:extLst>
                <a:ext uri="{FF2B5EF4-FFF2-40B4-BE49-F238E27FC236}">
                  <a16:creationId xmlns:a16="http://schemas.microsoft.com/office/drawing/2014/main" id="{88753F59-61E8-4C19-A4D2-7DAFA7708D4A}"/>
                </a:ext>
              </a:extLst>
            </p:cNvPr>
            <p:cNvGrpSpPr/>
            <p:nvPr/>
          </p:nvGrpSpPr>
          <p:grpSpPr>
            <a:xfrm>
              <a:off x="1511300" y="3225800"/>
              <a:ext cx="5320086" cy="0"/>
              <a:chOff x="1511300" y="3225800"/>
              <a:chExt cx="5320086" cy="0"/>
            </a:xfrm>
          </p:grpSpPr>
          <p:cxnSp>
            <p:nvCxnSpPr>
              <p:cNvPr id="35" name="直接连接符 34">
                <a:extLst>
                  <a:ext uri="{FF2B5EF4-FFF2-40B4-BE49-F238E27FC236}">
                    <a16:creationId xmlns:a16="http://schemas.microsoft.com/office/drawing/2014/main" id="{5B1485FC-E43E-4B2A-BE80-15624E8D1A3C}"/>
                  </a:ext>
                </a:extLst>
              </p:cNvPr>
              <p:cNvCxnSpPr/>
              <p:nvPr/>
            </p:nvCxnSpPr>
            <p:spPr>
              <a:xfrm>
                <a:off x="1511300"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56E66779-D635-4400-A243-8FDA491593C8}"/>
                  </a:ext>
                </a:extLst>
              </p:cNvPr>
              <p:cNvCxnSpPr/>
              <p:nvPr/>
            </p:nvCxnSpPr>
            <p:spPr>
              <a:xfrm>
                <a:off x="4851386"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组合 28">
              <a:extLst>
                <a:ext uri="{FF2B5EF4-FFF2-40B4-BE49-F238E27FC236}">
                  <a16:creationId xmlns:a16="http://schemas.microsoft.com/office/drawing/2014/main" id="{3175945F-EF2B-436B-B0E7-5ACAD63F99BC}"/>
                </a:ext>
              </a:extLst>
            </p:cNvPr>
            <p:cNvGrpSpPr/>
            <p:nvPr/>
          </p:nvGrpSpPr>
          <p:grpSpPr>
            <a:xfrm>
              <a:off x="3688952" y="3091656"/>
              <a:ext cx="964782" cy="268288"/>
              <a:chOff x="3771104" y="3091656"/>
              <a:chExt cx="964782" cy="268288"/>
            </a:xfrm>
          </p:grpSpPr>
          <p:sp>
            <p:nvSpPr>
              <p:cNvPr id="30" name="星形: 五角 29">
                <a:extLst>
                  <a:ext uri="{FF2B5EF4-FFF2-40B4-BE49-F238E27FC236}">
                    <a16:creationId xmlns:a16="http://schemas.microsoft.com/office/drawing/2014/main" id="{1C2B4839-7FB4-4484-8839-BE92D82202FF}"/>
                  </a:ext>
                </a:extLst>
              </p:cNvPr>
              <p:cNvSpPr/>
              <p:nvPr/>
            </p:nvSpPr>
            <p:spPr>
              <a:xfrm>
                <a:off x="4123719" y="3091656"/>
                <a:ext cx="268288" cy="268288"/>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星形: 五角 30">
                <a:extLst>
                  <a:ext uri="{FF2B5EF4-FFF2-40B4-BE49-F238E27FC236}">
                    <a16:creationId xmlns:a16="http://schemas.microsoft.com/office/drawing/2014/main" id="{04454130-81F1-4FED-82FE-8A8D6DC0CFB1}"/>
                  </a:ext>
                </a:extLst>
              </p:cNvPr>
              <p:cNvSpPr/>
              <p:nvPr/>
            </p:nvSpPr>
            <p:spPr>
              <a:xfrm>
                <a:off x="3918929"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星形: 五角 31">
                <a:extLst>
                  <a:ext uri="{FF2B5EF4-FFF2-40B4-BE49-F238E27FC236}">
                    <a16:creationId xmlns:a16="http://schemas.microsoft.com/office/drawing/2014/main" id="{460B22D4-8780-49C9-B194-CD1AB530C1F4}"/>
                  </a:ext>
                </a:extLst>
              </p:cNvPr>
              <p:cNvSpPr/>
              <p:nvPr/>
            </p:nvSpPr>
            <p:spPr>
              <a:xfrm>
                <a:off x="4432885"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星形: 五角 32">
                <a:extLst>
                  <a:ext uri="{FF2B5EF4-FFF2-40B4-BE49-F238E27FC236}">
                    <a16:creationId xmlns:a16="http://schemas.microsoft.com/office/drawing/2014/main" id="{95C5AFA9-06FF-4ECA-A9E1-D497ACB565F9}"/>
                  </a:ext>
                </a:extLst>
              </p:cNvPr>
              <p:cNvSpPr/>
              <p:nvPr/>
            </p:nvSpPr>
            <p:spPr>
              <a:xfrm>
                <a:off x="4633307"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星形: 五角 33">
                <a:extLst>
                  <a:ext uri="{FF2B5EF4-FFF2-40B4-BE49-F238E27FC236}">
                    <a16:creationId xmlns:a16="http://schemas.microsoft.com/office/drawing/2014/main" id="{FB6683F0-B77D-48C3-8F6A-132FB8DF0130}"/>
                  </a:ext>
                </a:extLst>
              </p:cNvPr>
              <p:cNvSpPr/>
              <p:nvPr/>
            </p:nvSpPr>
            <p:spPr>
              <a:xfrm>
                <a:off x="3771104"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4140244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invX="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1000"/>
                                        <p:tgtEl>
                                          <p:spTgt spid="13"/>
                                        </p:tgtEl>
                                      </p:cBhvr>
                                    </p:animEffect>
                                  </p:childTnLst>
                                </p:cTn>
                              </p:par>
                              <p:par>
                                <p:cTn id="11" presetID="31" presetClass="entr" presetSubtype="0" fill="hold" grpId="0" nodeType="withEffect">
                                  <p:stCondLst>
                                    <p:cond delay="750"/>
                                  </p:stCondLst>
                                  <p:iterate type="lt">
                                    <p:tmPct val="575"/>
                                  </p:iterate>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 calcmode="lin" valueType="num">
                                      <p:cBhvr>
                                        <p:cTn id="15" dur="750" fill="hold"/>
                                        <p:tgtEl>
                                          <p:spTgt spid="3"/>
                                        </p:tgtEl>
                                        <p:attrNameLst>
                                          <p:attrName>style.rotation</p:attrName>
                                        </p:attrNameLst>
                                      </p:cBhvr>
                                      <p:tavLst>
                                        <p:tav tm="0">
                                          <p:val>
                                            <p:fltVal val="90"/>
                                          </p:val>
                                        </p:tav>
                                        <p:tav tm="100000">
                                          <p:val>
                                            <p:fltVal val="0"/>
                                          </p:val>
                                        </p:tav>
                                      </p:tavLst>
                                    </p:anim>
                                    <p:animEffect transition="in" filter="fade">
                                      <p:cBhvr>
                                        <p:cTn id="16" dur="750"/>
                                        <p:tgtEl>
                                          <p:spTgt spid="3"/>
                                        </p:tgtEl>
                                      </p:cBhvr>
                                    </p:animEffect>
                                  </p:childTnLst>
                                </p:cTn>
                              </p:par>
                              <p:par>
                                <p:cTn id="17" presetID="53" presetClass="entr" presetSubtype="16"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16" fill="hold" grpId="0" nodeType="withEffect">
                                  <p:stCondLst>
                                    <p:cond delay="25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0" nodeType="withEffect">
                                  <p:stCondLst>
                                    <p:cond delay="10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par>
                                <p:cTn id="32" presetID="10" presetClass="entr" presetSubtype="0" fill="hold" grpId="0" nodeType="withEffect">
                                  <p:stCondLst>
                                    <p:cond delay="15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45" presetClass="entr" presetSubtype="0" fill="hold" grpId="0" nodeType="withEffect">
                                  <p:stCondLst>
                                    <p:cond delay="2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750"/>
                                        <p:tgtEl>
                                          <p:spTgt spid="20"/>
                                        </p:tgtEl>
                                      </p:cBhvr>
                                    </p:animEffect>
                                    <p:anim calcmode="lin" valueType="num">
                                      <p:cBhvr>
                                        <p:cTn id="38" dur="750" fill="hold"/>
                                        <p:tgtEl>
                                          <p:spTgt spid="20"/>
                                        </p:tgtEl>
                                        <p:attrNameLst>
                                          <p:attrName>ppt_w</p:attrName>
                                        </p:attrNameLst>
                                      </p:cBhvr>
                                      <p:tavLst>
                                        <p:tav tm="0" fmla="#ppt_w*sin(2.5*pi*$)">
                                          <p:val>
                                            <p:fltVal val="0"/>
                                          </p:val>
                                        </p:tav>
                                        <p:tav tm="100000">
                                          <p:val>
                                            <p:fltVal val="1"/>
                                          </p:val>
                                        </p:tav>
                                      </p:tavLst>
                                    </p:anim>
                                    <p:anim calcmode="lin" valueType="num">
                                      <p:cBhvr>
                                        <p:cTn id="39" dur="750" fill="hold"/>
                                        <p:tgtEl>
                                          <p:spTgt spid="20"/>
                                        </p:tgtEl>
                                        <p:attrNameLst>
                                          <p:attrName>ppt_h</p:attrName>
                                        </p:attrNameLst>
                                      </p:cBhvr>
                                      <p:tavLst>
                                        <p:tav tm="0">
                                          <p:val>
                                            <p:strVal val="#ppt_h"/>
                                          </p:val>
                                        </p:tav>
                                        <p:tav tm="100000">
                                          <p:val>
                                            <p:strVal val="#ppt_h"/>
                                          </p:val>
                                        </p:tav>
                                      </p:tavLst>
                                    </p:anim>
                                  </p:childTnLst>
                                </p:cTn>
                              </p:par>
                              <p:par>
                                <p:cTn id="40" presetID="53" presetClass="entr" presetSubtype="16" fill="hold" grpId="0" nodeType="withEffect">
                                  <p:stCondLst>
                                    <p:cond delay="30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par>
                          <p:cTn id="45" fill="hold">
                            <p:stCondLst>
                              <p:cond delay="2225"/>
                            </p:stCondLst>
                            <p:childTnLst>
                              <p:par>
                                <p:cTn id="46" presetID="2" presetClass="entr" presetSubtype="4" decel="45000" fill="hold" nodeType="afterEffect">
                                  <p:stCondLst>
                                    <p:cond delay="0"/>
                                  </p:stCondLst>
                                  <p:childTnLst>
                                    <p:set>
                                      <p:cBhvr>
                                        <p:cTn id="47" dur="1" fill="hold">
                                          <p:stCondLst>
                                            <p:cond delay="0"/>
                                          </p:stCondLst>
                                        </p:cTn>
                                        <p:tgtEl>
                                          <p:spTgt spid="5122"/>
                                        </p:tgtEl>
                                        <p:attrNameLst>
                                          <p:attrName>style.visibility</p:attrName>
                                        </p:attrNameLst>
                                      </p:cBhvr>
                                      <p:to>
                                        <p:strVal val="visible"/>
                                      </p:to>
                                    </p:set>
                                    <p:anim calcmode="lin" valueType="num">
                                      <p:cBhvr additive="base">
                                        <p:cTn id="48" dur="1000" fill="hold"/>
                                        <p:tgtEl>
                                          <p:spTgt spid="5122"/>
                                        </p:tgtEl>
                                        <p:attrNameLst>
                                          <p:attrName>ppt_x</p:attrName>
                                        </p:attrNameLst>
                                      </p:cBhvr>
                                      <p:tavLst>
                                        <p:tav tm="0">
                                          <p:val>
                                            <p:strVal val="#ppt_x"/>
                                          </p:val>
                                        </p:tav>
                                        <p:tav tm="100000">
                                          <p:val>
                                            <p:strVal val="#ppt_x"/>
                                          </p:val>
                                        </p:tav>
                                      </p:tavLst>
                                    </p:anim>
                                    <p:anim calcmode="lin" valueType="num">
                                      <p:cBhvr additive="base">
                                        <p:cTn id="49" dur="1000" fill="hold"/>
                                        <p:tgtEl>
                                          <p:spTgt spid="5122"/>
                                        </p:tgtEl>
                                        <p:attrNameLst>
                                          <p:attrName>ppt_y</p:attrName>
                                        </p:attrNameLst>
                                      </p:cBhvr>
                                      <p:tavLst>
                                        <p:tav tm="0">
                                          <p:val>
                                            <p:strVal val="1+#ppt_h/2"/>
                                          </p:val>
                                        </p:tav>
                                        <p:tav tm="100000">
                                          <p:val>
                                            <p:strVal val="#ppt_y"/>
                                          </p:val>
                                        </p:tav>
                                      </p:tavLst>
                                    </p:anim>
                                  </p:childTnLst>
                                </p:cTn>
                              </p:par>
                              <p:par>
                                <p:cTn id="50" presetID="16" presetClass="entr" presetSubtype="37" fill="hold" nodeType="withEffect">
                                  <p:stCondLst>
                                    <p:cond delay="750"/>
                                  </p:stCondLst>
                                  <p:childTnLst>
                                    <p:set>
                                      <p:cBhvr>
                                        <p:cTn id="51" dur="1" fill="hold">
                                          <p:stCondLst>
                                            <p:cond delay="0"/>
                                          </p:stCondLst>
                                        </p:cTn>
                                        <p:tgtEl>
                                          <p:spTgt spid="27"/>
                                        </p:tgtEl>
                                        <p:attrNameLst>
                                          <p:attrName>style.visibility</p:attrName>
                                        </p:attrNameLst>
                                      </p:cBhvr>
                                      <p:to>
                                        <p:strVal val="visible"/>
                                      </p:to>
                                    </p:set>
                                    <p:animEffect transition="in" filter="barn(outVertical)">
                                      <p:cBhvr>
                                        <p:cTn id="5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animBg="1"/>
      <p:bldP spid="19" grpId="0" animBg="1"/>
      <p:bldP spid="20" grpId="0" animBg="1"/>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DE5E61-7F48-48A7-AA82-270559FC9B5E}"/>
              </a:ext>
            </a:extLst>
          </p:cNvPr>
          <p:cNvSpPr txBox="1"/>
          <p:nvPr/>
        </p:nvSpPr>
        <p:spPr>
          <a:xfrm>
            <a:off x="960724" y="425336"/>
            <a:ext cx="5556329" cy="646331"/>
          </a:xfrm>
          <a:prstGeom prst="rect">
            <a:avLst/>
          </a:prstGeom>
          <a:noFill/>
        </p:spPr>
        <p:txBody>
          <a:bodyPr wrap="none" rtlCol="0">
            <a:spAutoFit/>
          </a:bodyPr>
          <a:lstStyle/>
          <a:p>
            <a:r>
              <a:rPr lang="en-US" altLang="zh-CN" sz="3600" b="1" dirty="0">
                <a:solidFill>
                  <a:srgbClr val="FF0000"/>
                </a:solidFill>
                <a:latin typeface="方正兰亭粗黑简体" panose="02000000000000000000" pitchFamily="2" charset="-122"/>
                <a:ea typeface="方正兰亭粗黑简体" panose="02000000000000000000" pitchFamily="2" charset="-122"/>
              </a:rPr>
              <a:t>5</a:t>
            </a:r>
            <a:r>
              <a:rPr lang="zh-CN" altLang="en-US" sz="3600" b="1" dirty="0">
                <a:solidFill>
                  <a:srgbClr val="FF0000"/>
                </a:solidFill>
                <a:latin typeface="方正兰亭粗黑简体" panose="02000000000000000000" pitchFamily="2" charset="-122"/>
                <a:ea typeface="方正兰亭粗黑简体" panose="02000000000000000000" pitchFamily="2" charset="-122"/>
              </a:rPr>
              <a:t>年来发生了哪些深刻变革</a:t>
            </a:r>
          </a:p>
        </p:txBody>
      </p:sp>
      <p:sp>
        <p:nvSpPr>
          <p:cNvPr id="13" name="矩形 12">
            <a:extLst>
              <a:ext uri="{FF2B5EF4-FFF2-40B4-BE49-F238E27FC236}">
                <a16:creationId xmlns:a16="http://schemas.microsoft.com/office/drawing/2014/main" id="{1AEEABCC-065B-48AB-AAF2-B3C197946081}"/>
              </a:ext>
            </a:extLst>
          </p:cNvPr>
          <p:cNvSpPr/>
          <p:nvPr/>
        </p:nvSpPr>
        <p:spPr>
          <a:xfrm>
            <a:off x="515149" y="1306290"/>
            <a:ext cx="6301288" cy="6966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方正兰亭粗黑简体" panose="02000000000000000000" pitchFamily="2" charset="-122"/>
                <a:ea typeface="方正兰亭粗黑简体" panose="02000000000000000000" pitchFamily="2" charset="-122"/>
              </a:rPr>
              <a:t>（九）全面加强党的领导发生深刻变革</a:t>
            </a:r>
          </a:p>
        </p:txBody>
      </p:sp>
      <p:pic>
        <p:nvPicPr>
          <p:cNvPr id="5122" name="Picture 2" descr="http://img.mp.sohu.com/q_mini,c_zoom,w_640/upload/20170730/8da014b491b748ee9fd7bcbe879bf3db_th.jpg">
            <a:extLst>
              <a:ext uri="{FF2B5EF4-FFF2-40B4-BE49-F238E27FC236}">
                <a16:creationId xmlns:a16="http://schemas.microsoft.com/office/drawing/2014/main" id="{0DB8C227-C77B-4DF0-AC6F-D12F4220AD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15" r="13936"/>
          <a:stretch/>
        </p:blipFill>
        <p:spPr bwMode="auto">
          <a:xfrm>
            <a:off x="7721600" y="2782545"/>
            <a:ext cx="3223491" cy="2888584"/>
          </a:xfrm>
          <a:custGeom>
            <a:avLst/>
            <a:gdLst>
              <a:gd name="connsiteX0" fmla="*/ 1492416 w 2984832"/>
              <a:gd name="connsiteY0" fmla="*/ 0 h 2984832"/>
              <a:gd name="connsiteX1" fmla="*/ 2984832 w 2984832"/>
              <a:gd name="connsiteY1" fmla="*/ 1492416 h 2984832"/>
              <a:gd name="connsiteX2" fmla="*/ 1492416 w 2984832"/>
              <a:gd name="connsiteY2" fmla="*/ 2984832 h 2984832"/>
              <a:gd name="connsiteX3" fmla="*/ 0 w 2984832"/>
              <a:gd name="connsiteY3" fmla="*/ 1492416 h 2984832"/>
              <a:gd name="connsiteX4" fmla="*/ 1492416 w 2984832"/>
              <a:gd name="connsiteY4" fmla="*/ 0 h 298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832" h="2984832">
                <a:moveTo>
                  <a:pt x="1492416" y="0"/>
                </a:moveTo>
                <a:cubicBezTo>
                  <a:pt x="2316655" y="0"/>
                  <a:pt x="2984832" y="668177"/>
                  <a:pt x="2984832" y="1492416"/>
                </a:cubicBezTo>
                <a:cubicBezTo>
                  <a:pt x="2984832" y="2316655"/>
                  <a:pt x="2316655" y="2984832"/>
                  <a:pt x="1492416" y="2984832"/>
                </a:cubicBezTo>
                <a:cubicBezTo>
                  <a:pt x="668177" y="2984832"/>
                  <a:pt x="0" y="2316655"/>
                  <a:pt x="0" y="1492416"/>
                </a:cubicBezTo>
                <a:cubicBezTo>
                  <a:pt x="0" y="668177"/>
                  <a:pt x="668177" y="0"/>
                  <a:pt x="1492416" y="0"/>
                </a:cubicBezTo>
                <a:close/>
              </a:path>
            </a:pathLst>
          </a:custGeom>
          <a:extLst>
            <a:ext uri="{909E8E84-426E-40DD-AFC4-6F175D3DCCD1}">
              <a14:hiddenFill xmlns:a14="http://schemas.microsoft.com/office/drawing/2010/main">
                <a:solidFill>
                  <a:srgbClr val="FFFFFF"/>
                </a:solidFill>
              </a14:hiddenFill>
            </a:ext>
          </a:extLst>
        </p:spPr>
      </p:pic>
      <p:sp>
        <p:nvSpPr>
          <p:cNvPr id="19" name="矩形: 圆角 18">
            <a:extLst>
              <a:ext uri="{FF2B5EF4-FFF2-40B4-BE49-F238E27FC236}">
                <a16:creationId xmlns:a16="http://schemas.microsoft.com/office/drawing/2014/main" id="{F8BB0DDE-80AD-4B04-8FDA-E152AB83D5EE}"/>
              </a:ext>
            </a:extLst>
          </p:cNvPr>
          <p:cNvSpPr>
            <a:spLocks noChangeAspect="1"/>
          </p:cNvSpPr>
          <p:nvPr/>
        </p:nvSpPr>
        <p:spPr>
          <a:xfrm flipH="1" flipV="1">
            <a:off x="8602965" y="2138775"/>
            <a:ext cx="328654" cy="328654"/>
          </a:xfrm>
          <a:prstGeom prst="roundRect">
            <a:avLst>
              <a:gd name="adj" fmla="val 50000"/>
            </a:avLst>
          </a:prstGeom>
          <a:solidFill>
            <a:srgbClr val="FF000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BC1D65B0-802E-4649-AE29-ED3C8A20D117}"/>
              </a:ext>
            </a:extLst>
          </p:cNvPr>
          <p:cNvSpPr>
            <a:spLocks noChangeAspect="1"/>
          </p:cNvSpPr>
          <p:nvPr/>
        </p:nvSpPr>
        <p:spPr>
          <a:xfrm flipH="1" flipV="1">
            <a:off x="9643549" y="2349307"/>
            <a:ext cx="729947" cy="729947"/>
          </a:xfrm>
          <a:prstGeom prst="roundRect">
            <a:avLst>
              <a:gd name="adj" fmla="val 50000"/>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022EFB09-31B4-4306-9A7D-23DF664FAFEC}"/>
              </a:ext>
            </a:extLst>
          </p:cNvPr>
          <p:cNvGrpSpPr>
            <a:grpSpLocks noChangeAspect="1"/>
          </p:cNvGrpSpPr>
          <p:nvPr/>
        </p:nvGrpSpPr>
        <p:grpSpPr>
          <a:xfrm>
            <a:off x="10282907" y="4510510"/>
            <a:ext cx="1080000" cy="1080000"/>
            <a:chOff x="7887725" y="4161875"/>
            <a:chExt cx="1562793" cy="1562793"/>
          </a:xfrm>
        </p:grpSpPr>
        <p:sp>
          <p:nvSpPr>
            <p:cNvPr id="22" name="矩形: 圆角 21">
              <a:extLst>
                <a:ext uri="{FF2B5EF4-FFF2-40B4-BE49-F238E27FC236}">
                  <a16:creationId xmlns:a16="http://schemas.microsoft.com/office/drawing/2014/main" id="{A4BDA3F3-88F6-41B0-9EDA-3B8ADFA04290}"/>
                </a:ext>
              </a:extLst>
            </p:cNvPr>
            <p:cNvSpPr>
              <a:spLocks noChangeAspect="1"/>
            </p:cNvSpPr>
            <p:nvPr/>
          </p:nvSpPr>
          <p:spPr>
            <a:xfrm>
              <a:off x="7887725" y="4161875"/>
              <a:ext cx="1562793" cy="1562793"/>
            </a:xfrm>
            <a:prstGeom prst="roundRect">
              <a:avLst>
                <a:gd name="adj" fmla="val 50000"/>
              </a:avLst>
            </a:prstGeom>
            <a:solidFill>
              <a:srgbClr val="FF0000"/>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Freeform 5">
              <a:extLst>
                <a:ext uri="{FF2B5EF4-FFF2-40B4-BE49-F238E27FC236}">
                  <a16:creationId xmlns:a16="http://schemas.microsoft.com/office/drawing/2014/main" id="{4A41043E-346F-476C-80BE-B7DE3C770537}"/>
                </a:ext>
              </a:extLst>
            </p:cNvPr>
            <p:cNvSpPr>
              <a:spLocks/>
            </p:cNvSpPr>
            <p:nvPr/>
          </p:nvSpPr>
          <p:spPr bwMode="auto">
            <a:xfrm>
              <a:off x="8282438" y="4552334"/>
              <a:ext cx="773366" cy="78187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F0"/>
            </a:solidFill>
            <a:ln>
              <a:noFill/>
            </a:ln>
            <a:effec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grpSp>
      <p:sp>
        <p:nvSpPr>
          <p:cNvPr id="24" name="矩形: 圆角 23">
            <a:extLst>
              <a:ext uri="{FF2B5EF4-FFF2-40B4-BE49-F238E27FC236}">
                <a16:creationId xmlns:a16="http://schemas.microsoft.com/office/drawing/2014/main" id="{87FF664F-4E91-41C9-9C8B-C1E2976DC537}"/>
              </a:ext>
            </a:extLst>
          </p:cNvPr>
          <p:cNvSpPr>
            <a:spLocks noChangeAspect="1"/>
          </p:cNvSpPr>
          <p:nvPr/>
        </p:nvSpPr>
        <p:spPr>
          <a:xfrm>
            <a:off x="7395635" y="2605678"/>
            <a:ext cx="473576" cy="473576"/>
          </a:xfrm>
          <a:prstGeom prst="roundRect">
            <a:avLst>
              <a:gd name="adj" fmla="val 50000"/>
            </a:avLst>
          </a:prstGeom>
          <a:solidFill>
            <a:srgbClr val="FF0000">
              <a:alpha val="5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a:extLst>
              <a:ext uri="{FF2B5EF4-FFF2-40B4-BE49-F238E27FC236}">
                <a16:creationId xmlns:a16="http://schemas.microsoft.com/office/drawing/2014/main" id="{ABB9CAAD-1CC6-44FE-B25F-D4EC1C89E565}"/>
              </a:ext>
            </a:extLst>
          </p:cNvPr>
          <p:cNvSpPr>
            <a:spLocks noChangeAspect="1"/>
          </p:cNvSpPr>
          <p:nvPr/>
        </p:nvSpPr>
        <p:spPr>
          <a:xfrm flipH="1" flipV="1">
            <a:off x="7354468" y="5219675"/>
            <a:ext cx="927874" cy="927874"/>
          </a:xfrm>
          <a:prstGeom prst="roundRect">
            <a:avLst>
              <a:gd name="adj" fmla="val 50000"/>
            </a:avLst>
          </a:prstGeom>
          <a:solidFill>
            <a:srgbClr val="FF0000">
              <a:alpha val="2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圆角 25">
            <a:extLst>
              <a:ext uri="{FF2B5EF4-FFF2-40B4-BE49-F238E27FC236}">
                <a16:creationId xmlns:a16="http://schemas.microsoft.com/office/drawing/2014/main" id="{B5EEAF2D-7B5C-4BD2-A1C7-E0637AE09518}"/>
              </a:ext>
            </a:extLst>
          </p:cNvPr>
          <p:cNvSpPr>
            <a:spLocks noChangeAspect="1"/>
          </p:cNvSpPr>
          <p:nvPr/>
        </p:nvSpPr>
        <p:spPr>
          <a:xfrm flipH="1" flipV="1">
            <a:off x="10938037" y="2226594"/>
            <a:ext cx="481669" cy="481669"/>
          </a:xfrm>
          <a:prstGeom prst="roundRect">
            <a:avLst>
              <a:gd name="adj" fmla="val 50000"/>
            </a:avLst>
          </a:prstGeom>
          <a:solidFill>
            <a:srgbClr val="FF000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a:extLst>
              <a:ext uri="{FF2B5EF4-FFF2-40B4-BE49-F238E27FC236}">
                <a16:creationId xmlns:a16="http://schemas.microsoft.com/office/drawing/2014/main" id="{F11529F5-A64A-44C6-B881-360C3C13041E}"/>
              </a:ext>
            </a:extLst>
          </p:cNvPr>
          <p:cNvGrpSpPr/>
          <p:nvPr/>
        </p:nvGrpSpPr>
        <p:grpSpPr>
          <a:xfrm>
            <a:off x="515149" y="2138775"/>
            <a:ext cx="6301288" cy="268288"/>
            <a:chOff x="1511300" y="3091656"/>
            <a:chExt cx="5320086" cy="268288"/>
          </a:xfrm>
        </p:grpSpPr>
        <p:grpSp>
          <p:nvGrpSpPr>
            <p:cNvPr id="28" name="组合 27">
              <a:extLst>
                <a:ext uri="{FF2B5EF4-FFF2-40B4-BE49-F238E27FC236}">
                  <a16:creationId xmlns:a16="http://schemas.microsoft.com/office/drawing/2014/main" id="{88753F59-61E8-4C19-A4D2-7DAFA7708D4A}"/>
                </a:ext>
              </a:extLst>
            </p:cNvPr>
            <p:cNvGrpSpPr/>
            <p:nvPr/>
          </p:nvGrpSpPr>
          <p:grpSpPr>
            <a:xfrm>
              <a:off x="1511300" y="3225800"/>
              <a:ext cx="5320086" cy="0"/>
              <a:chOff x="1511300" y="3225800"/>
              <a:chExt cx="5320086" cy="0"/>
            </a:xfrm>
          </p:grpSpPr>
          <p:cxnSp>
            <p:nvCxnSpPr>
              <p:cNvPr id="35" name="直接连接符 34">
                <a:extLst>
                  <a:ext uri="{FF2B5EF4-FFF2-40B4-BE49-F238E27FC236}">
                    <a16:creationId xmlns:a16="http://schemas.microsoft.com/office/drawing/2014/main" id="{5B1485FC-E43E-4B2A-BE80-15624E8D1A3C}"/>
                  </a:ext>
                </a:extLst>
              </p:cNvPr>
              <p:cNvCxnSpPr/>
              <p:nvPr/>
            </p:nvCxnSpPr>
            <p:spPr>
              <a:xfrm>
                <a:off x="1511300"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56E66779-D635-4400-A243-8FDA491593C8}"/>
                  </a:ext>
                </a:extLst>
              </p:cNvPr>
              <p:cNvCxnSpPr/>
              <p:nvPr/>
            </p:nvCxnSpPr>
            <p:spPr>
              <a:xfrm>
                <a:off x="4851386"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组合 28">
              <a:extLst>
                <a:ext uri="{FF2B5EF4-FFF2-40B4-BE49-F238E27FC236}">
                  <a16:creationId xmlns:a16="http://schemas.microsoft.com/office/drawing/2014/main" id="{3175945F-EF2B-436B-B0E7-5ACAD63F99BC}"/>
                </a:ext>
              </a:extLst>
            </p:cNvPr>
            <p:cNvGrpSpPr/>
            <p:nvPr/>
          </p:nvGrpSpPr>
          <p:grpSpPr>
            <a:xfrm>
              <a:off x="3688952" y="3091656"/>
              <a:ext cx="964782" cy="268288"/>
              <a:chOff x="3771104" y="3091656"/>
              <a:chExt cx="964782" cy="268288"/>
            </a:xfrm>
          </p:grpSpPr>
          <p:sp>
            <p:nvSpPr>
              <p:cNvPr id="30" name="星形: 五角 29">
                <a:extLst>
                  <a:ext uri="{FF2B5EF4-FFF2-40B4-BE49-F238E27FC236}">
                    <a16:creationId xmlns:a16="http://schemas.microsoft.com/office/drawing/2014/main" id="{1C2B4839-7FB4-4484-8839-BE92D82202FF}"/>
                  </a:ext>
                </a:extLst>
              </p:cNvPr>
              <p:cNvSpPr/>
              <p:nvPr/>
            </p:nvSpPr>
            <p:spPr>
              <a:xfrm>
                <a:off x="4123719" y="3091656"/>
                <a:ext cx="268288" cy="268288"/>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星形: 五角 30">
                <a:extLst>
                  <a:ext uri="{FF2B5EF4-FFF2-40B4-BE49-F238E27FC236}">
                    <a16:creationId xmlns:a16="http://schemas.microsoft.com/office/drawing/2014/main" id="{04454130-81F1-4FED-82FE-8A8D6DC0CFB1}"/>
                  </a:ext>
                </a:extLst>
              </p:cNvPr>
              <p:cNvSpPr/>
              <p:nvPr/>
            </p:nvSpPr>
            <p:spPr>
              <a:xfrm>
                <a:off x="3918929"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星形: 五角 31">
                <a:extLst>
                  <a:ext uri="{FF2B5EF4-FFF2-40B4-BE49-F238E27FC236}">
                    <a16:creationId xmlns:a16="http://schemas.microsoft.com/office/drawing/2014/main" id="{460B22D4-8780-49C9-B194-CD1AB530C1F4}"/>
                  </a:ext>
                </a:extLst>
              </p:cNvPr>
              <p:cNvSpPr/>
              <p:nvPr/>
            </p:nvSpPr>
            <p:spPr>
              <a:xfrm>
                <a:off x="4432885"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星形: 五角 32">
                <a:extLst>
                  <a:ext uri="{FF2B5EF4-FFF2-40B4-BE49-F238E27FC236}">
                    <a16:creationId xmlns:a16="http://schemas.microsoft.com/office/drawing/2014/main" id="{95C5AFA9-06FF-4ECA-A9E1-D497ACB565F9}"/>
                  </a:ext>
                </a:extLst>
              </p:cNvPr>
              <p:cNvSpPr/>
              <p:nvPr/>
            </p:nvSpPr>
            <p:spPr>
              <a:xfrm>
                <a:off x="4633307"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星形: 五角 33">
                <a:extLst>
                  <a:ext uri="{FF2B5EF4-FFF2-40B4-BE49-F238E27FC236}">
                    <a16:creationId xmlns:a16="http://schemas.microsoft.com/office/drawing/2014/main" id="{FB6683F0-B77D-48C3-8F6A-132FB8DF0130}"/>
                  </a:ext>
                </a:extLst>
              </p:cNvPr>
              <p:cNvSpPr/>
              <p:nvPr/>
            </p:nvSpPr>
            <p:spPr>
              <a:xfrm>
                <a:off x="3771104"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36">
            <a:extLst>
              <a:ext uri="{FF2B5EF4-FFF2-40B4-BE49-F238E27FC236}">
                <a16:creationId xmlns:a16="http://schemas.microsoft.com/office/drawing/2014/main" id="{BE73A172-1C21-4693-BCBA-250B9024B55B}"/>
              </a:ext>
            </a:extLst>
          </p:cNvPr>
          <p:cNvSpPr/>
          <p:nvPr/>
        </p:nvSpPr>
        <p:spPr>
          <a:xfrm>
            <a:off x="3094433" y="3465349"/>
            <a:ext cx="3929138" cy="1754326"/>
          </a:xfrm>
          <a:prstGeom prst="rect">
            <a:avLst/>
          </a:prstGeom>
          <a:noFill/>
        </p:spPr>
        <p:txBody>
          <a:bodyPr wrap="square" rtlCol="0">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       习近平总书记一直强调： “坚持党的领导是中国特色社会主义最本质的特征，是中国特色社会主义制度的最大优势。”</a:t>
            </a:r>
          </a:p>
        </p:txBody>
      </p:sp>
      <p:pic>
        <p:nvPicPr>
          <p:cNvPr id="38" name="Picture 2" descr="http://news.xinhuanet.com/2016-07/06/1119170853_14677671127931n.jpg">
            <a:extLst>
              <a:ext uri="{FF2B5EF4-FFF2-40B4-BE49-F238E27FC236}">
                <a16:creationId xmlns:a16="http://schemas.microsoft.com/office/drawing/2014/main" id="{0AEE8845-B1F1-4A7F-8DC7-78BCEBC4BA8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246" b="11901"/>
          <a:stretch/>
        </p:blipFill>
        <p:spPr bwMode="auto">
          <a:xfrm>
            <a:off x="360487" y="3580314"/>
            <a:ext cx="2499840" cy="1524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882751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invX="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1000"/>
                                        <p:tgtEl>
                                          <p:spTgt spid="13"/>
                                        </p:tgtEl>
                                      </p:cBhvr>
                                    </p:animEffect>
                                  </p:childTnLst>
                                </p:cTn>
                              </p:par>
                              <p:par>
                                <p:cTn id="11" presetID="10" presetClass="entr" presetSubtype="0" fill="hold" nodeType="withEffect">
                                  <p:stCondLst>
                                    <p:cond delay="75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53" presetClass="entr" presetSubtype="16" fill="hold" nodeType="withEffect">
                                  <p:stCondLst>
                                    <p:cond delay="25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animEffect transition="in" filter="fade">
                                      <p:cBhvr>
                                        <p:cTn id="18" dur="500"/>
                                        <p:tgtEl>
                                          <p:spTgt spid="21"/>
                                        </p:tgtEl>
                                      </p:cBhvr>
                                    </p:animEffect>
                                  </p:childTnLst>
                                </p:cTn>
                              </p:par>
                              <p:par>
                                <p:cTn id="19" presetID="53" presetClass="entr" presetSubtype="16" fill="hold" grpId="0" nodeType="withEffect">
                                  <p:stCondLst>
                                    <p:cond delay="25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par>
                                <p:cTn id="24" presetID="53" presetClass="entr" presetSubtype="16" fill="hold" grpId="0" nodeType="withEffect">
                                  <p:stCondLst>
                                    <p:cond delay="1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10" presetClass="entr" presetSubtype="0" fill="hold" grpId="0" nodeType="withEffect">
                                  <p:stCondLst>
                                    <p:cond delay="15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45" presetClass="entr" presetSubtype="0" fill="hold" grpId="0" nodeType="withEffect">
                                  <p:stCondLst>
                                    <p:cond delay="25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750"/>
                                        <p:tgtEl>
                                          <p:spTgt spid="20"/>
                                        </p:tgtEl>
                                      </p:cBhvr>
                                    </p:animEffect>
                                    <p:anim calcmode="lin" valueType="num">
                                      <p:cBhvr>
                                        <p:cTn id="35" dur="750" fill="hold"/>
                                        <p:tgtEl>
                                          <p:spTgt spid="20"/>
                                        </p:tgtEl>
                                        <p:attrNameLst>
                                          <p:attrName>ppt_w</p:attrName>
                                        </p:attrNameLst>
                                      </p:cBhvr>
                                      <p:tavLst>
                                        <p:tav tm="0" fmla="#ppt_w*sin(2.5*pi*$)">
                                          <p:val>
                                            <p:fltVal val="0"/>
                                          </p:val>
                                        </p:tav>
                                        <p:tav tm="100000">
                                          <p:val>
                                            <p:fltVal val="1"/>
                                          </p:val>
                                        </p:tav>
                                      </p:tavLst>
                                    </p:anim>
                                    <p:anim calcmode="lin" valueType="num">
                                      <p:cBhvr>
                                        <p:cTn id="36" dur="750" fill="hold"/>
                                        <p:tgtEl>
                                          <p:spTgt spid="20"/>
                                        </p:tgtEl>
                                        <p:attrNameLst>
                                          <p:attrName>ppt_h</p:attrName>
                                        </p:attrNameLst>
                                      </p:cBhvr>
                                      <p:tavLst>
                                        <p:tav tm="0">
                                          <p:val>
                                            <p:strVal val="#ppt_h"/>
                                          </p:val>
                                        </p:tav>
                                        <p:tav tm="100000">
                                          <p:val>
                                            <p:strVal val="#ppt_h"/>
                                          </p:val>
                                        </p:tav>
                                      </p:tavLst>
                                    </p:anim>
                                  </p:childTnLst>
                                </p:cTn>
                              </p:par>
                              <p:par>
                                <p:cTn id="37" presetID="53" presetClass="entr" presetSubtype="16" fill="hold" grpId="0" nodeType="withEffect">
                                  <p:stCondLst>
                                    <p:cond delay="30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Effect transition="in" filter="fade">
                                      <p:cBhvr>
                                        <p:cTn id="41" dur="500"/>
                                        <p:tgtEl>
                                          <p:spTgt spid="26"/>
                                        </p:tgtEl>
                                      </p:cBhvr>
                                    </p:animEffect>
                                  </p:childTnLst>
                                </p:cTn>
                              </p:par>
                            </p:childTnLst>
                          </p:cTn>
                        </p:par>
                        <p:par>
                          <p:cTn id="42" fill="hold">
                            <p:stCondLst>
                              <p:cond delay="1750"/>
                            </p:stCondLst>
                            <p:childTnLst>
                              <p:par>
                                <p:cTn id="43" presetID="2" presetClass="entr" presetSubtype="2" decel="45000" fill="hold" nodeType="afterEffect">
                                  <p:stCondLst>
                                    <p:cond delay="0"/>
                                  </p:stCondLst>
                                  <p:childTnLst>
                                    <p:set>
                                      <p:cBhvr>
                                        <p:cTn id="44" dur="1" fill="hold">
                                          <p:stCondLst>
                                            <p:cond delay="0"/>
                                          </p:stCondLst>
                                        </p:cTn>
                                        <p:tgtEl>
                                          <p:spTgt spid="5122"/>
                                        </p:tgtEl>
                                        <p:attrNameLst>
                                          <p:attrName>style.visibility</p:attrName>
                                        </p:attrNameLst>
                                      </p:cBhvr>
                                      <p:to>
                                        <p:strVal val="visible"/>
                                      </p:to>
                                    </p:set>
                                    <p:anim calcmode="lin" valueType="num">
                                      <p:cBhvr additive="base">
                                        <p:cTn id="45" dur="1000" fill="hold"/>
                                        <p:tgtEl>
                                          <p:spTgt spid="5122"/>
                                        </p:tgtEl>
                                        <p:attrNameLst>
                                          <p:attrName>ppt_x</p:attrName>
                                        </p:attrNameLst>
                                      </p:cBhvr>
                                      <p:tavLst>
                                        <p:tav tm="0">
                                          <p:val>
                                            <p:strVal val="1+#ppt_w/2"/>
                                          </p:val>
                                        </p:tav>
                                        <p:tav tm="100000">
                                          <p:val>
                                            <p:strVal val="#ppt_x"/>
                                          </p:val>
                                        </p:tav>
                                      </p:tavLst>
                                    </p:anim>
                                    <p:anim calcmode="lin" valueType="num">
                                      <p:cBhvr additive="base">
                                        <p:cTn id="46" dur="1000" fill="hold"/>
                                        <p:tgtEl>
                                          <p:spTgt spid="5122"/>
                                        </p:tgtEl>
                                        <p:attrNameLst>
                                          <p:attrName>ppt_y</p:attrName>
                                        </p:attrNameLst>
                                      </p:cBhvr>
                                      <p:tavLst>
                                        <p:tav tm="0">
                                          <p:val>
                                            <p:strVal val="#ppt_y"/>
                                          </p:val>
                                        </p:tav>
                                        <p:tav tm="100000">
                                          <p:val>
                                            <p:strVal val="#ppt_y"/>
                                          </p:val>
                                        </p:tav>
                                      </p:tavLst>
                                    </p:anim>
                                  </p:childTnLst>
                                </p:cTn>
                              </p:par>
                              <p:par>
                                <p:cTn id="47" presetID="16" presetClass="entr" presetSubtype="37" fill="hold" nodeType="withEffect">
                                  <p:stCondLst>
                                    <p:cond delay="750"/>
                                  </p:stCondLst>
                                  <p:childTnLst>
                                    <p:set>
                                      <p:cBhvr>
                                        <p:cTn id="48" dur="1" fill="hold">
                                          <p:stCondLst>
                                            <p:cond delay="0"/>
                                          </p:stCondLst>
                                        </p:cTn>
                                        <p:tgtEl>
                                          <p:spTgt spid="27"/>
                                        </p:tgtEl>
                                        <p:attrNameLst>
                                          <p:attrName>style.visibility</p:attrName>
                                        </p:attrNameLst>
                                      </p:cBhvr>
                                      <p:to>
                                        <p:strVal val="visible"/>
                                      </p:to>
                                    </p:set>
                                    <p:animEffect transition="in" filter="barn(outVertical)">
                                      <p:cBhvr>
                                        <p:cTn id="49" dur="1000"/>
                                        <p:tgtEl>
                                          <p:spTgt spid="27"/>
                                        </p:tgtEl>
                                      </p:cBhvr>
                                    </p:animEffect>
                                  </p:childTnLst>
                                </p:cTn>
                              </p:par>
                              <p:par>
                                <p:cTn id="50" presetID="31" presetClass="entr" presetSubtype="0" fill="hold" grpId="0" nodeType="withEffect">
                                  <p:stCondLst>
                                    <p:cond delay="750"/>
                                  </p:stCondLst>
                                  <p:iterate type="lt">
                                    <p:tmPct val="575"/>
                                  </p:iterate>
                                  <p:childTnLst>
                                    <p:set>
                                      <p:cBhvr>
                                        <p:cTn id="51" dur="1" fill="hold">
                                          <p:stCondLst>
                                            <p:cond delay="0"/>
                                          </p:stCondLst>
                                        </p:cTn>
                                        <p:tgtEl>
                                          <p:spTgt spid="37"/>
                                        </p:tgtEl>
                                        <p:attrNameLst>
                                          <p:attrName>style.visibility</p:attrName>
                                        </p:attrNameLst>
                                      </p:cBhvr>
                                      <p:to>
                                        <p:strVal val="visible"/>
                                      </p:to>
                                    </p:set>
                                    <p:anim calcmode="lin" valueType="num">
                                      <p:cBhvr>
                                        <p:cTn id="52" dur="750" fill="hold"/>
                                        <p:tgtEl>
                                          <p:spTgt spid="37"/>
                                        </p:tgtEl>
                                        <p:attrNameLst>
                                          <p:attrName>ppt_w</p:attrName>
                                        </p:attrNameLst>
                                      </p:cBhvr>
                                      <p:tavLst>
                                        <p:tav tm="0">
                                          <p:val>
                                            <p:fltVal val="0"/>
                                          </p:val>
                                        </p:tav>
                                        <p:tav tm="100000">
                                          <p:val>
                                            <p:strVal val="#ppt_w"/>
                                          </p:val>
                                        </p:tav>
                                      </p:tavLst>
                                    </p:anim>
                                    <p:anim calcmode="lin" valueType="num">
                                      <p:cBhvr>
                                        <p:cTn id="53" dur="750" fill="hold"/>
                                        <p:tgtEl>
                                          <p:spTgt spid="37"/>
                                        </p:tgtEl>
                                        <p:attrNameLst>
                                          <p:attrName>ppt_h</p:attrName>
                                        </p:attrNameLst>
                                      </p:cBhvr>
                                      <p:tavLst>
                                        <p:tav tm="0">
                                          <p:val>
                                            <p:fltVal val="0"/>
                                          </p:val>
                                        </p:tav>
                                        <p:tav tm="100000">
                                          <p:val>
                                            <p:strVal val="#ppt_h"/>
                                          </p:val>
                                        </p:tav>
                                      </p:tavLst>
                                    </p:anim>
                                    <p:anim calcmode="lin" valueType="num">
                                      <p:cBhvr>
                                        <p:cTn id="54" dur="750" fill="hold"/>
                                        <p:tgtEl>
                                          <p:spTgt spid="37"/>
                                        </p:tgtEl>
                                        <p:attrNameLst>
                                          <p:attrName>style.rotation</p:attrName>
                                        </p:attrNameLst>
                                      </p:cBhvr>
                                      <p:tavLst>
                                        <p:tav tm="0">
                                          <p:val>
                                            <p:fltVal val="90"/>
                                          </p:val>
                                        </p:tav>
                                        <p:tav tm="100000">
                                          <p:val>
                                            <p:fltVal val="0"/>
                                          </p:val>
                                        </p:tav>
                                      </p:tavLst>
                                    </p:anim>
                                    <p:animEffect transition="in" filter="fade">
                                      <p:cBhvr>
                                        <p:cTn id="55"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9" grpId="0" animBg="1"/>
      <p:bldP spid="20" grpId="0" animBg="1"/>
      <p:bldP spid="24" grpId="0" animBg="1"/>
      <p:bldP spid="25" grpId="0" animBg="1"/>
      <p:bldP spid="26" grpId="0" animBg="1"/>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DE5E61-7F48-48A7-AA82-270559FC9B5E}"/>
              </a:ext>
            </a:extLst>
          </p:cNvPr>
          <p:cNvSpPr txBox="1"/>
          <p:nvPr/>
        </p:nvSpPr>
        <p:spPr>
          <a:xfrm>
            <a:off x="960724" y="425336"/>
            <a:ext cx="5556329" cy="646331"/>
          </a:xfrm>
          <a:prstGeom prst="rect">
            <a:avLst/>
          </a:prstGeom>
          <a:noFill/>
        </p:spPr>
        <p:txBody>
          <a:bodyPr wrap="none" rtlCol="0">
            <a:spAutoFit/>
          </a:bodyPr>
          <a:lstStyle/>
          <a:p>
            <a:r>
              <a:rPr lang="en-US" altLang="zh-CN" sz="3600" b="1" dirty="0">
                <a:solidFill>
                  <a:srgbClr val="FF0000"/>
                </a:solidFill>
                <a:latin typeface="方正兰亭粗黑简体" panose="02000000000000000000" pitchFamily="2" charset="-122"/>
                <a:ea typeface="方正兰亭粗黑简体" panose="02000000000000000000" pitchFamily="2" charset="-122"/>
              </a:rPr>
              <a:t>5</a:t>
            </a:r>
            <a:r>
              <a:rPr lang="zh-CN" altLang="en-US" sz="3600" b="1" dirty="0">
                <a:solidFill>
                  <a:srgbClr val="FF0000"/>
                </a:solidFill>
                <a:latin typeface="方正兰亭粗黑简体" panose="02000000000000000000" pitchFamily="2" charset="-122"/>
                <a:ea typeface="方正兰亭粗黑简体" panose="02000000000000000000" pitchFamily="2" charset="-122"/>
              </a:rPr>
              <a:t>年来发生了哪些深刻变革</a:t>
            </a:r>
          </a:p>
        </p:txBody>
      </p:sp>
      <p:sp>
        <p:nvSpPr>
          <p:cNvPr id="13" name="矩形 12">
            <a:extLst>
              <a:ext uri="{FF2B5EF4-FFF2-40B4-BE49-F238E27FC236}">
                <a16:creationId xmlns:a16="http://schemas.microsoft.com/office/drawing/2014/main" id="{1AEEABCC-065B-48AB-AAF2-B3C197946081}"/>
              </a:ext>
            </a:extLst>
          </p:cNvPr>
          <p:cNvSpPr/>
          <p:nvPr/>
        </p:nvSpPr>
        <p:spPr>
          <a:xfrm>
            <a:off x="515149" y="1306290"/>
            <a:ext cx="6301288" cy="6966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方正兰亭粗黑简体" panose="02000000000000000000" pitchFamily="2" charset="-122"/>
                <a:ea typeface="方正兰亭粗黑简体" panose="02000000000000000000" pitchFamily="2" charset="-122"/>
              </a:rPr>
              <a:t>（九）全面加强党的领导发生深刻变革</a:t>
            </a:r>
          </a:p>
        </p:txBody>
      </p:sp>
      <p:pic>
        <p:nvPicPr>
          <p:cNvPr id="5122" name="Picture 2" descr="http://img.mp.sohu.com/q_mini,c_zoom,w_640/upload/20170730/8da014b491b748ee9fd7bcbe879bf3db_th.jpg">
            <a:extLst>
              <a:ext uri="{FF2B5EF4-FFF2-40B4-BE49-F238E27FC236}">
                <a16:creationId xmlns:a16="http://schemas.microsoft.com/office/drawing/2014/main" id="{0DB8C227-C77B-4DF0-AC6F-D12F4220AD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15" r="13936"/>
          <a:stretch/>
        </p:blipFill>
        <p:spPr bwMode="auto">
          <a:xfrm>
            <a:off x="7721600" y="2782545"/>
            <a:ext cx="3223491" cy="2888584"/>
          </a:xfrm>
          <a:custGeom>
            <a:avLst/>
            <a:gdLst>
              <a:gd name="connsiteX0" fmla="*/ 1492416 w 2984832"/>
              <a:gd name="connsiteY0" fmla="*/ 0 h 2984832"/>
              <a:gd name="connsiteX1" fmla="*/ 2984832 w 2984832"/>
              <a:gd name="connsiteY1" fmla="*/ 1492416 h 2984832"/>
              <a:gd name="connsiteX2" fmla="*/ 1492416 w 2984832"/>
              <a:gd name="connsiteY2" fmla="*/ 2984832 h 2984832"/>
              <a:gd name="connsiteX3" fmla="*/ 0 w 2984832"/>
              <a:gd name="connsiteY3" fmla="*/ 1492416 h 2984832"/>
              <a:gd name="connsiteX4" fmla="*/ 1492416 w 2984832"/>
              <a:gd name="connsiteY4" fmla="*/ 0 h 298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832" h="2984832">
                <a:moveTo>
                  <a:pt x="1492416" y="0"/>
                </a:moveTo>
                <a:cubicBezTo>
                  <a:pt x="2316655" y="0"/>
                  <a:pt x="2984832" y="668177"/>
                  <a:pt x="2984832" y="1492416"/>
                </a:cubicBezTo>
                <a:cubicBezTo>
                  <a:pt x="2984832" y="2316655"/>
                  <a:pt x="2316655" y="2984832"/>
                  <a:pt x="1492416" y="2984832"/>
                </a:cubicBezTo>
                <a:cubicBezTo>
                  <a:pt x="668177" y="2984832"/>
                  <a:pt x="0" y="2316655"/>
                  <a:pt x="0" y="1492416"/>
                </a:cubicBezTo>
                <a:cubicBezTo>
                  <a:pt x="0" y="668177"/>
                  <a:pt x="668177" y="0"/>
                  <a:pt x="1492416" y="0"/>
                </a:cubicBezTo>
                <a:close/>
              </a:path>
            </a:pathLst>
          </a:custGeom>
          <a:extLst>
            <a:ext uri="{909E8E84-426E-40DD-AFC4-6F175D3DCCD1}">
              <a14:hiddenFill xmlns:a14="http://schemas.microsoft.com/office/drawing/2010/main">
                <a:solidFill>
                  <a:srgbClr val="FFFFFF"/>
                </a:solidFill>
              </a14:hiddenFill>
            </a:ext>
          </a:extLst>
        </p:spPr>
      </p:pic>
      <p:sp>
        <p:nvSpPr>
          <p:cNvPr id="19" name="矩形: 圆角 18">
            <a:extLst>
              <a:ext uri="{FF2B5EF4-FFF2-40B4-BE49-F238E27FC236}">
                <a16:creationId xmlns:a16="http://schemas.microsoft.com/office/drawing/2014/main" id="{F8BB0DDE-80AD-4B04-8FDA-E152AB83D5EE}"/>
              </a:ext>
            </a:extLst>
          </p:cNvPr>
          <p:cNvSpPr>
            <a:spLocks noChangeAspect="1"/>
          </p:cNvSpPr>
          <p:nvPr/>
        </p:nvSpPr>
        <p:spPr>
          <a:xfrm flipH="1" flipV="1">
            <a:off x="8602965" y="2138775"/>
            <a:ext cx="328654" cy="328654"/>
          </a:xfrm>
          <a:prstGeom prst="roundRect">
            <a:avLst>
              <a:gd name="adj" fmla="val 50000"/>
            </a:avLst>
          </a:prstGeom>
          <a:solidFill>
            <a:srgbClr val="FF000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BC1D65B0-802E-4649-AE29-ED3C8A20D117}"/>
              </a:ext>
            </a:extLst>
          </p:cNvPr>
          <p:cNvSpPr>
            <a:spLocks noChangeAspect="1"/>
          </p:cNvSpPr>
          <p:nvPr/>
        </p:nvSpPr>
        <p:spPr>
          <a:xfrm flipH="1" flipV="1">
            <a:off x="9643549" y="2349307"/>
            <a:ext cx="729947" cy="729947"/>
          </a:xfrm>
          <a:prstGeom prst="roundRect">
            <a:avLst>
              <a:gd name="adj" fmla="val 50000"/>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022EFB09-31B4-4306-9A7D-23DF664FAFEC}"/>
              </a:ext>
            </a:extLst>
          </p:cNvPr>
          <p:cNvGrpSpPr>
            <a:grpSpLocks noChangeAspect="1"/>
          </p:cNvGrpSpPr>
          <p:nvPr/>
        </p:nvGrpSpPr>
        <p:grpSpPr>
          <a:xfrm>
            <a:off x="10282907" y="4510510"/>
            <a:ext cx="1080000" cy="1080000"/>
            <a:chOff x="7887725" y="4161875"/>
            <a:chExt cx="1562793" cy="1562793"/>
          </a:xfrm>
        </p:grpSpPr>
        <p:sp>
          <p:nvSpPr>
            <p:cNvPr id="22" name="矩形: 圆角 21">
              <a:extLst>
                <a:ext uri="{FF2B5EF4-FFF2-40B4-BE49-F238E27FC236}">
                  <a16:creationId xmlns:a16="http://schemas.microsoft.com/office/drawing/2014/main" id="{A4BDA3F3-88F6-41B0-9EDA-3B8ADFA04290}"/>
                </a:ext>
              </a:extLst>
            </p:cNvPr>
            <p:cNvSpPr>
              <a:spLocks noChangeAspect="1"/>
            </p:cNvSpPr>
            <p:nvPr/>
          </p:nvSpPr>
          <p:spPr>
            <a:xfrm>
              <a:off x="7887725" y="4161875"/>
              <a:ext cx="1562793" cy="1562793"/>
            </a:xfrm>
            <a:prstGeom prst="roundRect">
              <a:avLst>
                <a:gd name="adj" fmla="val 50000"/>
              </a:avLst>
            </a:prstGeom>
            <a:solidFill>
              <a:srgbClr val="FF0000"/>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Freeform 5">
              <a:extLst>
                <a:ext uri="{FF2B5EF4-FFF2-40B4-BE49-F238E27FC236}">
                  <a16:creationId xmlns:a16="http://schemas.microsoft.com/office/drawing/2014/main" id="{4A41043E-346F-476C-80BE-B7DE3C770537}"/>
                </a:ext>
              </a:extLst>
            </p:cNvPr>
            <p:cNvSpPr>
              <a:spLocks/>
            </p:cNvSpPr>
            <p:nvPr/>
          </p:nvSpPr>
          <p:spPr bwMode="auto">
            <a:xfrm>
              <a:off x="8282438" y="4552334"/>
              <a:ext cx="773366" cy="78187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F0"/>
            </a:solidFill>
            <a:ln>
              <a:noFill/>
            </a:ln>
            <a:effec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grpSp>
      <p:sp>
        <p:nvSpPr>
          <p:cNvPr id="24" name="矩形: 圆角 23">
            <a:extLst>
              <a:ext uri="{FF2B5EF4-FFF2-40B4-BE49-F238E27FC236}">
                <a16:creationId xmlns:a16="http://schemas.microsoft.com/office/drawing/2014/main" id="{87FF664F-4E91-41C9-9C8B-C1E2976DC537}"/>
              </a:ext>
            </a:extLst>
          </p:cNvPr>
          <p:cNvSpPr>
            <a:spLocks noChangeAspect="1"/>
          </p:cNvSpPr>
          <p:nvPr/>
        </p:nvSpPr>
        <p:spPr>
          <a:xfrm>
            <a:off x="7395635" y="2605678"/>
            <a:ext cx="473576" cy="473576"/>
          </a:xfrm>
          <a:prstGeom prst="roundRect">
            <a:avLst>
              <a:gd name="adj" fmla="val 50000"/>
            </a:avLst>
          </a:prstGeom>
          <a:solidFill>
            <a:srgbClr val="FF0000">
              <a:alpha val="5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a:extLst>
              <a:ext uri="{FF2B5EF4-FFF2-40B4-BE49-F238E27FC236}">
                <a16:creationId xmlns:a16="http://schemas.microsoft.com/office/drawing/2014/main" id="{ABB9CAAD-1CC6-44FE-B25F-D4EC1C89E565}"/>
              </a:ext>
            </a:extLst>
          </p:cNvPr>
          <p:cNvSpPr>
            <a:spLocks noChangeAspect="1"/>
          </p:cNvSpPr>
          <p:nvPr/>
        </p:nvSpPr>
        <p:spPr>
          <a:xfrm flipH="1" flipV="1">
            <a:off x="7354468" y="5219675"/>
            <a:ext cx="927874" cy="927874"/>
          </a:xfrm>
          <a:prstGeom prst="roundRect">
            <a:avLst>
              <a:gd name="adj" fmla="val 50000"/>
            </a:avLst>
          </a:prstGeom>
          <a:solidFill>
            <a:srgbClr val="FF0000">
              <a:alpha val="2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圆角 25">
            <a:extLst>
              <a:ext uri="{FF2B5EF4-FFF2-40B4-BE49-F238E27FC236}">
                <a16:creationId xmlns:a16="http://schemas.microsoft.com/office/drawing/2014/main" id="{B5EEAF2D-7B5C-4BD2-A1C7-E0637AE09518}"/>
              </a:ext>
            </a:extLst>
          </p:cNvPr>
          <p:cNvSpPr>
            <a:spLocks noChangeAspect="1"/>
          </p:cNvSpPr>
          <p:nvPr/>
        </p:nvSpPr>
        <p:spPr>
          <a:xfrm flipH="1" flipV="1">
            <a:off x="10938037" y="2226594"/>
            <a:ext cx="481669" cy="481669"/>
          </a:xfrm>
          <a:prstGeom prst="roundRect">
            <a:avLst>
              <a:gd name="adj" fmla="val 50000"/>
            </a:avLst>
          </a:prstGeom>
          <a:solidFill>
            <a:srgbClr val="FF000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a:extLst>
              <a:ext uri="{FF2B5EF4-FFF2-40B4-BE49-F238E27FC236}">
                <a16:creationId xmlns:a16="http://schemas.microsoft.com/office/drawing/2014/main" id="{F11529F5-A64A-44C6-B881-360C3C13041E}"/>
              </a:ext>
            </a:extLst>
          </p:cNvPr>
          <p:cNvGrpSpPr/>
          <p:nvPr/>
        </p:nvGrpSpPr>
        <p:grpSpPr>
          <a:xfrm>
            <a:off x="515149" y="2138775"/>
            <a:ext cx="6301288" cy="268288"/>
            <a:chOff x="1511300" y="3091656"/>
            <a:chExt cx="5320086" cy="268288"/>
          </a:xfrm>
        </p:grpSpPr>
        <p:grpSp>
          <p:nvGrpSpPr>
            <p:cNvPr id="28" name="组合 27">
              <a:extLst>
                <a:ext uri="{FF2B5EF4-FFF2-40B4-BE49-F238E27FC236}">
                  <a16:creationId xmlns:a16="http://schemas.microsoft.com/office/drawing/2014/main" id="{88753F59-61E8-4C19-A4D2-7DAFA7708D4A}"/>
                </a:ext>
              </a:extLst>
            </p:cNvPr>
            <p:cNvGrpSpPr/>
            <p:nvPr/>
          </p:nvGrpSpPr>
          <p:grpSpPr>
            <a:xfrm>
              <a:off x="1511300" y="3225800"/>
              <a:ext cx="5320086" cy="0"/>
              <a:chOff x="1511300" y="3225800"/>
              <a:chExt cx="5320086" cy="0"/>
            </a:xfrm>
          </p:grpSpPr>
          <p:cxnSp>
            <p:nvCxnSpPr>
              <p:cNvPr id="35" name="直接连接符 34">
                <a:extLst>
                  <a:ext uri="{FF2B5EF4-FFF2-40B4-BE49-F238E27FC236}">
                    <a16:creationId xmlns:a16="http://schemas.microsoft.com/office/drawing/2014/main" id="{5B1485FC-E43E-4B2A-BE80-15624E8D1A3C}"/>
                  </a:ext>
                </a:extLst>
              </p:cNvPr>
              <p:cNvCxnSpPr/>
              <p:nvPr/>
            </p:nvCxnSpPr>
            <p:spPr>
              <a:xfrm>
                <a:off x="1511300"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56E66779-D635-4400-A243-8FDA491593C8}"/>
                  </a:ext>
                </a:extLst>
              </p:cNvPr>
              <p:cNvCxnSpPr/>
              <p:nvPr/>
            </p:nvCxnSpPr>
            <p:spPr>
              <a:xfrm>
                <a:off x="4851386"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组合 28">
              <a:extLst>
                <a:ext uri="{FF2B5EF4-FFF2-40B4-BE49-F238E27FC236}">
                  <a16:creationId xmlns:a16="http://schemas.microsoft.com/office/drawing/2014/main" id="{3175945F-EF2B-436B-B0E7-5ACAD63F99BC}"/>
                </a:ext>
              </a:extLst>
            </p:cNvPr>
            <p:cNvGrpSpPr/>
            <p:nvPr/>
          </p:nvGrpSpPr>
          <p:grpSpPr>
            <a:xfrm>
              <a:off x="3688952" y="3091656"/>
              <a:ext cx="964782" cy="268288"/>
              <a:chOff x="3771104" y="3091656"/>
              <a:chExt cx="964782" cy="268288"/>
            </a:xfrm>
          </p:grpSpPr>
          <p:sp>
            <p:nvSpPr>
              <p:cNvPr id="30" name="星形: 五角 29">
                <a:extLst>
                  <a:ext uri="{FF2B5EF4-FFF2-40B4-BE49-F238E27FC236}">
                    <a16:creationId xmlns:a16="http://schemas.microsoft.com/office/drawing/2014/main" id="{1C2B4839-7FB4-4484-8839-BE92D82202FF}"/>
                  </a:ext>
                </a:extLst>
              </p:cNvPr>
              <p:cNvSpPr/>
              <p:nvPr/>
            </p:nvSpPr>
            <p:spPr>
              <a:xfrm>
                <a:off x="4123719" y="3091656"/>
                <a:ext cx="268288" cy="268288"/>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星形: 五角 30">
                <a:extLst>
                  <a:ext uri="{FF2B5EF4-FFF2-40B4-BE49-F238E27FC236}">
                    <a16:creationId xmlns:a16="http://schemas.microsoft.com/office/drawing/2014/main" id="{04454130-81F1-4FED-82FE-8A8D6DC0CFB1}"/>
                  </a:ext>
                </a:extLst>
              </p:cNvPr>
              <p:cNvSpPr/>
              <p:nvPr/>
            </p:nvSpPr>
            <p:spPr>
              <a:xfrm>
                <a:off x="3918929"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星形: 五角 31">
                <a:extLst>
                  <a:ext uri="{FF2B5EF4-FFF2-40B4-BE49-F238E27FC236}">
                    <a16:creationId xmlns:a16="http://schemas.microsoft.com/office/drawing/2014/main" id="{460B22D4-8780-49C9-B194-CD1AB530C1F4}"/>
                  </a:ext>
                </a:extLst>
              </p:cNvPr>
              <p:cNvSpPr/>
              <p:nvPr/>
            </p:nvSpPr>
            <p:spPr>
              <a:xfrm>
                <a:off x="4432885"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星形: 五角 32">
                <a:extLst>
                  <a:ext uri="{FF2B5EF4-FFF2-40B4-BE49-F238E27FC236}">
                    <a16:creationId xmlns:a16="http://schemas.microsoft.com/office/drawing/2014/main" id="{95C5AFA9-06FF-4ECA-A9E1-D497ACB565F9}"/>
                  </a:ext>
                </a:extLst>
              </p:cNvPr>
              <p:cNvSpPr/>
              <p:nvPr/>
            </p:nvSpPr>
            <p:spPr>
              <a:xfrm>
                <a:off x="4633307"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星形: 五角 33">
                <a:extLst>
                  <a:ext uri="{FF2B5EF4-FFF2-40B4-BE49-F238E27FC236}">
                    <a16:creationId xmlns:a16="http://schemas.microsoft.com/office/drawing/2014/main" id="{FB6683F0-B77D-48C3-8F6A-132FB8DF0130}"/>
                  </a:ext>
                </a:extLst>
              </p:cNvPr>
              <p:cNvSpPr/>
              <p:nvPr/>
            </p:nvSpPr>
            <p:spPr>
              <a:xfrm>
                <a:off x="3771104"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36">
            <a:extLst>
              <a:ext uri="{FF2B5EF4-FFF2-40B4-BE49-F238E27FC236}">
                <a16:creationId xmlns:a16="http://schemas.microsoft.com/office/drawing/2014/main" id="{BE73A172-1C21-4693-BCBA-250B9024B55B}"/>
              </a:ext>
            </a:extLst>
          </p:cNvPr>
          <p:cNvSpPr/>
          <p:nvPr/>
        </p:nvSpPr>
        <p:spPr>
          <a:xfrm>
            <a:off x="298740" y="2467428"/>
            <a:ext cx="7055728" cy="4247317"/>
          </a:xfrm>
          <a:prstGeom prst="rect">
            <a:avLst/>
          </a:prstGeom>
          <a:noFill/>
        </p:spPr>
        <p:txBody>
          <a:bodyPr wrap="square" rtlCol="0">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      党中央果断提出坚持和改善党的领导的重大政治要求，鲜明强调中国共产党是执政党，党的领导是做好党和国家各项工作的根本保证，绝对不能有丝毫动摇；强调党政军民学，东西南北中，党是领导一切的；强调全党必须增强政治意识、大局意识、核心意识、看齐意识，自觉在思想上政治上行动上同党中央保持高度一致。从政治建设、思想建设、组织建设、作风建设、纪律建设等方面着手，改革和完善坚持党的领导的体制机制，坚持民主集中制，严明党的政治纪律和政治规矩，</a:t>
            </a:r>
            <a:r>
              <a:rPr lang="zh-CN" altLang="en-US" b="1" dirty="0">
                <a:solidFill>
                  <a:srgbClr val="FF0000"/>
                </a:solidFill>
                <a:latin typeface="方正兰亭黑简体" panose="02000000000000000000" pitchFamily="2" charset="-122"/>
                <a:ea typeface="方正兰亭黑简体" panose="02000000000000000000" pitchFamily="2" charset="-122"/>
              </a:rPr>
              <a:t>坚决反对个人主义、分散主义、自由主义、本位主义、好人主义、宗派主义，提高党把方向、谋大局、定政策、促改革的能力和定力，确保党始终总揽全局、协调各方。</a:t>
            </a:r>
          </a:p>
        </p:txBody>
      </p:sp>
    </p:spTree>
    <p:extLst>
      <p:ext uri="{BB962C8B-B14F-4D97-AF65-F5344CB8AC3E}">
        <p14:creationId xmlns:p14="http://schemas.microsoft.com/office/powerpoint/2010/main" val="2606064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invX="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1000"/>
                                        <p:tgtEl>
                                          <p:spTgt spid="13"/>
                                        </p:tgtEl>
                                      </p:cBhvr>
                                    </p:animEffect>
                                  </p:childTnLst>
                                </p:cTn>
                              </p:par>
                              <p:par>
                                <p:cTn id="11" presetID="53" presetClass="entr" presetSubtype="16" fill="hold" nodeType="withEffect">
                                  <p:stCondLst>
                                    <p:cond delay="25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grpId="0" nodeType="withEffect">
                                  <p:stCondLst>
                                    <p:cond delay="25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par>
                                <p:cTn id="21" presetID="53" presetClass="entr" presetSubtype="16" fill="hold" grpId="0" nodeType="withEffect">
                                  <p:stCondLst>
                                    <p:cond delay="10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par>
                                <p:cTn id="26" presetID="10" presetClass="entr" presetSubtype="0" fill="hold" grpId="0" nodeType="withEffect">
                                  <p:stCondLst>
                                    <p:cond delay="15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45" presetClass="entr" presetSubtype="0" fill="hold" grpId="0" nodeType="withEffect">
                                  <p:stCondLst>
                                    <p:cond delay="25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750"/>
                                        <p:tgtEl>
                                          <p:spTgt spid="20"/>
                                        </p:tgtEl>
                                      </p:cBhvr>
                                    </p:animEffect>
                                    <p:anim calcmode="lin" valueType="num">
                                      <p:cBhvr>
                                        <p:cTn id="32" dur="750" fill="hold"/>
                                        <p:tgtEl>
                                          <p:spTgt spid="20"/>
                                        </p:tgtEl>
                                        <p:attrNameLst>
                                          <p:attrName>ppt_w</p:attrName>
                                        </p:attrNameLst>
                                      </p:cBhvr>
                                      <p:tavLst>
                                        <p:tav tm="0" fmla="#ppt_w*sin(2.5*pi*$)">
                                          <p:val>
                                            <p:fltVal val="0"/>
                                          </p:val>
                                        </p:tav>
                                        <p:tav tm="100000">
                                          <p:val>
                                            <p:fltVal val="1"/>
                                          </p:val>
                                        </p:tav>
                                      </p:tavLst>
                                    </p:anim>
                                    <p:anim calcmode="lin" valueType="num">
                                      <p:cBhvr>
                                        <p:cTn id="33" dur="750" fill="hold"/>
                                        <p:tgtEl>
                                          <p:spTgt spid="20"/>
                                        </p:tgtEl>
                                        <p:attrNameLst>
                                          <p:attrName>ppt_h</p:attrName>
                                        </p:attrNameLst>
                                      </p:cBhvr>
                                      <p:tavLst>
                                        <p:tav tm="0">
                                          <p:val>
                                            <p:strVal val="#ppt_h"/>
                                          </p:val>
                                        </p:tav>
                                        <p:tav tm="100000">
                                          <p:val>
                                            <p:strVal val="#ppt_h"/>
                                          </p:val>
                                        </p:tav>
                                      </p:tavLst>
                                    </p:anim>
                                  </p:childTnLst>
                                </p:cTn>
                              </p:par>
                              <p:par>
                                <p:cTn id="34" presetID="53" presetClass="entr" presetSubtype="16" fill="hold" grpId="0" nodeType="withEffect">
                                  <p:stCondLst>
                                    <p:cond delay="30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par>
                          <p:cTn id="39" fill="hold">
                            <p:stCondLst>
                              <p:cond delay="1750"/>
                            </p:stCondLst>
                            <p:childTnLst>
                              <p:par>
                                <p:cTn id="40" presetID="2" presetClass="entr" presetSubtype="8" decel="45000" fill="hold" nodeType="afterEffect">
                                  <p:stCondLst>
                                    <p:cond delay="0"/>
                                  </p:stCondLst>
                                  <p:childTnLst>
                                    <p:set>
                                      <p:cBhvr>
                                        <p:cTn id="41" dur="1" fill="hold">
                                          <p:stCondLst>
                                            <p:cond delay="0"/>
                                          </p:stCondLst>
                                        </p:cTn>
                                        <p:tgtEl>
                                          <p:spTgt spid="5122"/>
                                        </p:tgtEl>
                                        <p:attrNameLst>
                                          <p:attrName>style.visibility</p:attrName>
                                        </p:attrNameLst>
                                      </p:cBhvr>
                                      <p:to>
                                        <p:strVal val="visible"/>
                                      </p:to>
                                    </p:set>
                                    <p:anim calcmode="lin" valueType="num">
                                      <p:cBhvr additive="base">
                                        <p:cTn id="42" dur="1000" fill="hold"/>
                                        <p:tgtEl>
                                          <p:spTgt spid="5122"/>
                                        </p:tgtEl>
                                        <p:attrNameLst>
                                          <p:attrName>ppt_x</p:attrName>
                                        </p:attrNameLst>
                                      </p:cBhvr>
                                      <p:tavLst>
                                        <p:tav tm="0">
                                          <p:val>
                                            <p:strVal val="0-#ppt_w/2"/>
                                          </p:val>
                                        </p:tav>
                                        <p:tav tm="100000">
                                          <p:val>
                                            <p:strVal val="#ppt_x"/>
                                          </p:val>
                                        </p:tav>
                                      </p:tavLst>
                                    </p:anim>
                                    <p:anim calcmode="lin" valueType="num">
                                      <p:cBhvr additive="base">
                                        <p:cTn id="43" dur="1000" fill="hold"/>
                                        <p:tgtEl>
                                          <p:spTgt spid="5122"/>
                                        </p:tgtEl>
                                        <p:attrNameLst>
                                          <p:attrName>ppt_y</p:attrName>
                                        </p:attrNameLst>
                                      </p:cBhvr>
                                      <p:tavLst>
                                        <p:tav tm="0">
                                          <p:val>
                                            <p:strVal val="#ppt_y"/>
                                          </p:val>
                                        </p:tav>
                                        <p:tav tm="100000">
                                          <p:val>
                                            <p:strVal val="#ppt_y"/>
                                          </p:val>
                                        </p:tav>
                                      </p:tavLst>
                                    </p:anim>
                                  </p:childTnLst>
                                </p:cTn>
                              </p:par>
                              <p:par>
                                <p:cTn id="44" presetID="16" presetClass="entr" presetSubtype="37" fill="hold" nodeType="withEffect">
                                  <p:stCondLst>
                                    <p:cond delay="750"/>
                                  </p:stCondLst>
                                  <p:childTnLst>
                                    <p:set>
                                      <p:cBhvr>
                                        <p:cTn id="45" dur="1" fill="hold">
                                          <p:stCondLst>
                                            <p:cond delay="0"/>
                                          </p:stCondLst>
                                        </p:cTn>
                                        <p:tgtEl>
                                          <p:spTgt spid="27"/>
                                        </p:tgtEl>
                                        <p:attrNameLst>
                                          <p:attrName>style.visibility</p:attrName>
                                        </p:attrNameLst>
                                      </p:cBhvr>
                                      <p:to>
                                        <p:strVal val="visible"/>
                                      </p:to>
                                    </p:set>
                                    <p:animEffect transition="in" filter="barn(outVertical)">
                                      <p:cBhvr>
                                        <p:cTn id="46" dur="1000"/>
                                        <p:tgtEl>
                                          <p:spTgt spid="27"/>
                                        </p:tgtEl>
                                      </p:cBhvr>
                                    </p:animEffect>
                                  </p:childTnLst>
                                </p:cTn>
                              </p:par>
                              <p:par>
                                <p:cTn id="47" presetID="31" presetClass="entr" presetSubtype="0" fill="hold" grpId="0" nodeType="withEffect">
                                  <p:stCondLst>
                                    <p:cond delay="750"/>
                                  </p:stCondLst>
                                  <p:iterate type="lt">
                                    <p:tmPct val="575"/>
                                  </p:iterate>
                                  <p:childTnLst>
                                    <p:set>
                                      <p:cBhvr>
                                        <p:cTn id="48" dur="1" fill="hold">
                                          <p:stCondLst>
                                            <p:cond delay="0"/>
                                          </p:stCondLst>
                                        </p:cTn>
                                        <p:tgtEl>
                                          <p:spTgt spid="37"/>
                                        </p:tgtEl>
                                        <p:attrNameLst>
                                          <p:attrName>style.visibility</p:attrName>
                                        </p:attrNameLst>
                                      </p:cBhvr>
                                      <p:to>
                                        <p:strVal val="visible"/>
                                      </p:to>
                                    </p:set>
                                    <p:anim calcmode="lin" valueType="num">
                                      <p:cBhvr>
                                        <p:cTn id="49" dur="750" fill="hold"/>
                                        <p:tgtEl>
                                          <p:spTgt spid="37"/>
                                        </p:tgtEl>
                                        <p:attrNameLst>
                                          <p:attrName>ppt_w</p:attrName>
                                        </p:attrNameLst>
                                      </p:cBhvr>
                                      <p:tavLst>
                                        <p:tav tm="0">
                                          <p:val>
                                            <p:fltVal val="0"/>
                                          </p:val>
                                        </p:tav>
                                        <p:tav tm="100000">
                                          <p:val>
                                            <p:strVal val="#ppt_w"/>
                                          </p:val>
                                        </p:tav>
                                      </p:tavLst>
                                    </p:anim>
                                    <p:anim calcmode="lin" valueType="num">
                                      <p:cBhvr>
                                        <p:cTn id="50" dur="750" fill="hold"/>
                                        <p:tgtEl>
                                          <p:spTgt spid="37"/>
                                        </p:tgtEl>
                                        <p:attrNameLst>
                                          <p:attrName>ppt_h</p:attrName>
                                        </p:attrNameLst>
                                      </p:cBhvr>
                                      <p:tavLst>
                                        <p:tav tm="0">
                                          <p:val>
                                            <p:fltVal val="0"/>
                                          </p:val>
                                        </p:tav>
                                        <p:tav tm="100000">
                                          <p:val>
                                            <p:strVal val="#ppt_h"/>
                                          </p:val>
                                        </p:tav>
                                      </p:tavLst>
                                    </p:anim>
                                    <p:anim calcmode="lin" valueType="num">
                                      <p:cBhvr>
                                        <p:cTn id="51" dur="750" fill="hold"/>
                                        <p:tgtEl>
                                          <p:spTgt spid="37"/>
                                        </p:tgtEl>
                                        <p:attrNameLst>
                                          <p:attrName>style.rotation</p:attrName>
                                        </p:attrNameLst>
                                      </p:cBhvr>
                                      <p:tavLst>
                                        <p:tav tm="0">
                                          <p:val>
                                            <p:fltVal val="90"/>
                                          </p:val>
                                        </p:tav>
                                        <p:tav tm="100000">
                                          <p:val>
                                            <p:fltVal val="0"/>
                                          </p:val>
                                        </p:tav>
                                      </p:tavLst>
                                    </p:anim>
                                    <p:animEffect transition="in" filter="fade">
                                      <p:cBhvr>
                                        <p:cTn id="52"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9" grpId="0" animBg="1"/>
      <p:bldP spid="20" grpId="0" animBg="1"/>
      <p:bldP spid="24" grpId="0" animBg="1"/>
      <p:bldP spid="25" grpId="0" animBg="1"/>
      <p:bldP spid="26" grpId="0" animBg="1"/>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F5E14462-CC45-4636-B6C5-FB9BDC116A9C}"/>
              </a:ext>
            </a:extLst>
          </p:cNvPr>
          <p:cNvGrpSpPr/>
          <p:nvPr/>
        </p:nvGrpSpPr>
        <p:grpSpPr>
          <a:xfrm>
            <a:off x="8406015" y="292099"/>
            <a:ext cx="3631478" cy="1012469"/>
            <a:chOff x="8406015" y="292099"/>
            <a:chExt cx="3631478" cy="1012469"/>
          </a:xfrm>
        </p:grpSpPr>
        <p:pic>
          <p:nvPicPr>
            <p:cNvPr id="25" name="图片 24">
              <a:extLst>
                <a:ext uri="{FF2B5EF4-FFF2-40B4-BE49-F238E27FC236}">
                  <a16:creationId xmlns:a16="http://schemas.microsoft.com/office/drawing/2014/main" id="{0B80DCEB-137A-48C2-8D5D-4D2AE72D1ECE}"/>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871829" y="521976"/>
              <a:ext cx="2165664" cy="782592"/>
            </a:xfrm>
            <a:prstGeom prst="rect">
              <a:avLst/>
            </a:prstGeom>
          </p:spPr>
        </p:pic>
        <p:pic>
          <p:nvPicPr>
            <p:cNvPr id="26" name="图片 25">
              <a:extLst>
                <a:ext uri="{FF2B5EF4-FFF2-40B4-BE49-F238E27FC236}">
                  <a16:creationId xmlns:a16="http://schemas.microsoft.com/office/drawing/2014/main" id="{F9F1AFC0-34CF-41E7-95DB-A9446A95B9F2}"/>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406015" y="292099"/>
              <a:ext cx="1465814" cy="1012469"/>
            </a:xfrm>
            <a:prstGeom prst="rect">
              <a:avLst/>
            </a:prstGeom>
          </p:spPr>
        </p:pic>
      </p:grpSp>
      <p:sp>
        <p:nvSpPr>
          <p:cNvPr id="19" name="文本框 18">
            <a:extLst>
              <a:ext uri="{FF2B5EF4-FFF2-40B4-BE49-F238E27FC236}">
                <a16:creationId xmlns:a16="http://schemas.microsoft.com/office/drawing/2014/main" id="{1B1280C3-630E-4315-A59C-D35B5D45DA47}"/>
              </a:ext>
            </a:extLst>
          </p:cNvPr>
          <p:cNvSpPr txBox="1"/>
          <p:nvPr/>
        </p:nvSpPr>
        <p:spPr>
          <a:xfrm>
            <a:off x="1482117" y="444390"/>
            <a:ext cx="2969083" cy="707886"/>
          </a:xfrm>
          <a:prstGeom prst="rect">
            <a:avLst/>
          </a:prstGeom>
          <a:noFill/>
        </p:spPr>
        <p:txBody>
          <a:bodyPr wrap="none" rtlCol="0">
            <a:spAutoFit/>
          </a:bodyPr>
          <a:lstStyle/>
          <a:p>
            <a:r>
              <a:rPr lang="zh-CN" altLang="en-US" sz="4000" dirty="0">
                <a:solidFill>
                  <a:srgbClr val="FF0000"/>
                </a:solidFill>
                <a:latin typeface="方正兰亭粗黑简体" panose="02000000000000000000" pitchFamily="2" charset="-122"/>
                <a:ea typeface="方正兰亭粗黑简体" panose="02000000000000000000" pitchFamily="2" charset="-122"/>
              </a:rPr>
              <a:t>前言 </a:t>
            </a:r>
            <a:r>
              <a:rPr lang="en-US" altLang="zh-CN" sz="2800" b="1" dirty="0">
                <a:solidFill>
                  <a:srgbClr val="FF0000"/>
                </a:solidFill>
                <a:latin typeface="Century Gothic" panose="020B0502020202020204" pitchFamily="34" charset="0"/>
                <a:ea typeface="方正兰亭粗黑简体" panose="02000000000000000000" pitchFamily="2" charset="-122"/>
              </a:rPr>
              <a:t>Foreword</a:t>
            </a:r>
            <a:endParaRPr lang="zh-CN" altLang="en-US" sz="2800" b="1" dirty="0">
              <a:solidFill>
                <a:srgbClr val="FF0000"/>
              </a:solidFill>
              <a:latin typeface="Century Gothic" panose="020B0502020202020204" pitchFamily="34" charset="0"/>
              <a:ea typeface="方正兰亭粗黑简体" panose="02000000000000000000" pitchFamily="2" charset="-122"/>
            </a:endParaRPr>
          </a:p>
        </p:txBody>
      </p:sp>
      <p:cxnSp>
        <p:nvCxnSpPr>
          <p:cNvPr id="22" name="直接连接符 21">
            <a:extLst>
              <a:ext uri="{FF2B5EF4-FFF2-40B4-BE49-F238E27FC236}">
                <a16:creationId xmlns:a16="http://schemas.microsoft.com/office/drawing/2014/main" id="{674E0DCD-0FA5-4BBC-831E-86DB80AC941C}"/>
              </a:ext>
            </a:extLst>
          </p:cNvPr>
          <p:cNvCxnSpPr>
            <a:cxnSpLocks/>
          </p:cNvCxnSpPr>
          <p:nvPr/>
        </p:nvCxnSpPr>
        <p:spPr>
          <a:xfrm>
            <a:off x="0" y="1304568"/>
            <a:ext cx="12192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37" name="图片 36">
            <a:extLst>
              <a:ext uri="{FF2B5EF4-FFF2-40B4-BE49-F238E27FC236}">
                <a16:creationId xmlns:a16="http://schemas.microsoft.com/office/drawing/2014/main" id="{6DC08839-5DF0-422A-A395-F13A06156DE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b="15265"/>
          <a:stretch/>
        </p:blipFill>
        <p:spPr>
          <a:xfrm>
            <a:off x="169593" y="111868"/>
            <a:ext cx="1312524" cy="1192700"/>
          </a:xfrm>
          <a:prstGeom prst="rect">
            <a:avLst/>
          </a:prstGeom>
        </p:spPr>
      </p:pic>
      <p:pic>
        <p:nvPicPr>
          <p:cNvPr id="10" name="图片 9">
            <a:extLst>
              <a:ext uri="{FF2B5EF4-FFF2-40B4-BE49-F238E27FC236}">
                <a16:creationId xmlns:a16="http://schemas.microsoft.com/office/drawing/2014/main" id="{88A29723-90A2-470D-A0E5-DDA33B051E84}"/>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t="77336" r="24464"/>
          <a:stretch/>
        </p:blipFill>
        <p:spPr>
          <a:xfrm>
            <a:off x="0" y="6192982"/>
            <a:ext cx="12192000" cy="665018"/>
          </a:xfrm>
          <a:prstGeom prst="rect">
            <a:avLst/>
          </a:prstGeom>
        </p:spPr>
      </p:pic>
      <p:pic>
        <p:nvPicPr>
          <p:cNvPr id="11" name="图片 10">
            <a:extLst>
              <a:ext uri="{FF2B5EF4-FFF2-40B4-BE49-F238E27FC236}">
                <a16:creationId xmlns:a16="http://schemas.microsoft.com/office/drawing/2014/main" id="{E53D04FE-E347-4FF8-8AE5-247BD73320F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3320" t="56719" r="2355" b="17666"/>
          <a:stretch/>
        </p:blipFill>
        <p:spPr>
          <a:xfrm>
            <a:off x="10319656" y="4761932"/>
            <a:ext cx="1872343" cy="2096068"/>
          </a:xfrm>
          <a:prstGeom prst="rect">
            <a:avLst/>
          </a:prstGeom>
        </p:spPr>
      </p:pic>
      <p:sp>
        <p:nvSpPr>
          <p:cNvPr id="13" name="文本框 12">
            <a:extLst>
              <a:ext uri="{FF2B5EF4-FFF2-40B4-BE49-F238E27FC236}">
                <a16:creationId xmlns:a16="http://schemas.microsoft.com/office/drawing/2014/main" id="{9BFC1FE8-3CB2-4532-BB71-6000C22EA749}"/>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
        <p:nvSpPr>
          <p:cNvPr id="14" name="矩形 13">
            <a:extLst>
              <a:ext uri="{FF2B5EF4-FFF2-40B4-BE49-F238E27FC236}">
                <a16:creationId xmlns:a16="http://schemas.microsoft.com/office/drawing/2014/main" id="{9355D651-2334-435C-9CDC-84CCD3866C6A}"/>
              </a:ext>
            </a:extLst>
          </p:cNvPr>
          <p:cNvSpPr/>
          <p:nvPr/>
        </p:nvSpPr>
        <p:spPr>
          <a:xfrm>
            <a:off x="1347034" y="1304568"/>
            <a:ext cx="9467824" cy="5170646"/>
          </a:xfrm>
          <a:prstGeom prst="rect">
            <a:avLst/>
          </a:prstGeom>
        </p:spPr>
        <p:txBody>
          <a:bodyPr wrap="square">
            <a:spAutoFit/>
          </a:bodyPr>
          <a:lstStyle/>
          <a:p>
            <a:pPr>
              <a:lnSpc>
                <a:spcPct val="150000"/>
              </a:lnSpc>
              <a:buClr>
                <a:srgbClr val="FF0000"/>
              </a:buClr>
            </a:pPr>
            <a:r>
              <a:rPr lang="zh-CN" altLang="en-US" sz="2000" dirty="0">
                <a:solidFill>
                  <a:srgbClr val="FF0000"/>
                </a:solidFill>
                <a:latin typeface="方正兰亭黑简体" panose="02000000000000000000" pitchFamily="2" charset="-122"/>
                <a:ea typeface="方正兰亭黑简体" panose="02000000000000000000" pitchFamily="2" charset="-122"/>
              </a:rPr>
              <a:t>     党的十八大以来党和国家事业之所以全面开创新局面，根本在于以习近平同志为核心的党中央举旗定向、运筹帷幄，要紧紧围绕习近平新时代中国特色社会主义思想这个主线。</a:t>
            </a:r>
            <a:endParaRPr lang="en-US" altLang="zh-CN" sz="2000" dirty="0">
              <a:solidFill>
                <a:srgbClr val="FF0000"/>
              </a:solidFill>
              <a:latin typeface="方正兰亭黑简体" panose="02000000000000000000" pitchFamily="2" charset="-122"/>
              <a:ea typeface="方正兰亭黑简体" panose="02000000000000000000" pitchFamily="2" charset="-122"/>
            </a:endParaRPr>
          </a:p>
          <a:p>
            <a:pPr marL="285750" indent="-285750">
              <a:lnSpc>
                <a:spcPct val="150000"/>
              </a:lnSpc>
              <a:buClr>
                <a:srgbClr val="FF0000"/>
              </a:buClr>
              <a:buFont typeface="Wingdings" panose="05000000000000000000" pitchFamily="2" charset="2"/>
              <a:buChar char="l"/>
            </a:pPr>
            <a:r>
              <a:rPr lang="zh-CN" altLang="en-US" sz="2000" b="1" dirty="0">
                <a:solidFill>
                  <a:srgbClr val="FF0000"/>
                </a:solidFill>
                <a:latin typeface="方正兰亭黑简体" panose="02000000000000000000" pitchFamily="2" charset="-122"/>
                <a:ea typeface="方正兰亭黑简体" panose="02000000000000000000" pitchFamily="2" charset="-122"/>
              </a:rPr>
              <a:t>讲清楚</a:t>
            </a:r>
            <a:r>
              <a:rPr lang="zh-CN" altLang="en-US" sz="2000" dirty="0">
                <a:solidFill>
                  <a:srgbClr val="FF0000"/>
                </a:solidFill>
                <a:latin typeface="方正兰亭黑简体" panose="02000000000000000000" pitchFamily="2" charset="-122"/>
                <a:ea typeface="方正兰亭黑简体" panose="02000000000000000000" pitchFamily="2" charset="-122"/>
              </a:rPr>
              <a:t>党的十九大的鲜明主题，</a:t>
            </a:r>
            <a:endParaRPr lang="en-US" altLang="zh-CN" sz="2000" dirty="0">
              <a:solidFill>
                <a:srgbClr val="FF0000"/>
              </a:solidFill>
              <a:latin typeface="方正兰亭黑简体" panose="02000000000000000000" pitchFamily="2" charset="-122"/>
              <a:ea typeface="方正兰亭黑简体" panose="02000000000000000000" pitchFamily="2" charset="-122"/>
            </a:endParaRPr>
          </a:p>
          <a:p>
            <a:pPr marL="285750" indent="-285750">
              <a:lnSpc>
                <a:spcPct val="150000"/>
              </a:lnSpc>
              <a:buClr>
                <a:srgbClr val="FF0000"/>
              </a:buClr>
              <a:buFont typeface="Wingdings" panose="05000000000000000000" pitchFamily="2" charset="2"/>
              <a:buChar char="l"/>
            </a:pPr>
            <a:r>
              <a:rPr lang="zh-CN" altLang="en-US" sz="2000" b="1" dirty="0">
                <a:solidFill>
                  <a:srgbClr val="FF0000"/>
                </a:solidFill>
                <a:latin typeface="方正兰亭黑简体" panose="02000000000000000000" pitchFamily="2" charset="-122"/>
                <a:ea typeface="方正兰亭黑简体" panose="02000000000000000000" pitchFamily="2" charset="-122"/>
              </a:rPr>
              <a:t>讲清楚</a:t>
            </a:r>
            <a:r>
              <a:rPr lang="zh-CN" altLang="en-US" sz="2000" dirty="0">
                <a:solidFill>
                  <a:srgbClr val="FF0000"/>
                </a:solidFill>
                <a:latin typeface="方正兰亭黑简体" panose="02000000000000000000" pitchFamily="2" charset="-122"/>
                <a:ea typeface="方正兰亭黑简体" panose="02000000000000000000" pitchFamily="2" charset="-122"/>
              </a:rPr>
              <a:t>习近平新时代中国特色社会主义思想的丰富内涵，</a:t>
            </a:r>
            <a:endParaRPr lang="en-US" altLang="zh-CN" sz="2000" dirty="0">
              <a:solidFill>
                <a:srgbClr val="FF0000"/>
              </a:solidFill>
              <a:latin typeface="方正兰亭黑简体" panose="02000000000000000000" pitchFamily="2" charset="-122"/>
              <a:ea typeface="方正兰亭黑简体" panose="02000000000000000000" pitchFamily="2" charset="-122"/>
            </a:endParaRPr>
          </a:p>
          <a:p>
            <a:pPr marL="285750" indent="-285750">
              <a:lnSpc>
                <a:spcPct val="150000"/>
              </a:lnSpc>
              <a:buClr>
                <a:srgbClr val="FF0000"/>
              </a:buClr>
              <a:buFont typeface="Wingdings" panose="05000000000000000000" pitchFamily="2" charset="2"/>
              <a:buChar char="l"/>
            </a:pPr>
            <a:r>
              <a:rPr lang="zh-CN" altLang="en-US" sz="2000" b="1" dirty="0">
                <a:solidFill>
                  <a:srgbClr val="FF0000"/>
                </a:solidFill>
                <a:latin typeface="方正兰亭黑简体" panose="02000000000000000000" pitchFamily="2" charset="-122"/>
                <a:ea typeface="方正兰亭黑简体" panose="02000000000000000000" pitchFamily="2" charset="-122"/>
              </a:rPr>
              <a:t>讲清楚</a:t>
            </a:r>
            <a:r>
              <a:rPr lang="zh-CN" altLang="en-US" sz="2000" dirty="0">
                <a:solidFill>
                  <a:srgbClr val="FF0000"/>
                </a:solidFill>
                <a:latin typeface="方正兰亭黑简体" panose="02000000000000000000" pitchFamily="2" charset="-122"/>
                <a:ea typeface="方正兰亭黑简体" panose="02000000000000000000" pitchFamily="2" charset="-122"/>
              </a:rPr>
              <a:t>党的十八大以来党和国家事业发生的历史性变革，</a:t>
            </a:r>
            <a:endParaRPr lang="en-US" altLang="zh-CN" sz="2000" dirty="0">
              <a:solidFill>
                <a:srgbClr val="FF0000"/>
              </a:solidFill>
              <a:latin typeface="方正兰亭黑简体" panose="02000000000000000000" pitchFamily="2" charset="-122"/>
              <a:ea typeface="方正兰亭黑简体" panose="02000000000000000000" pitchFamily="2" charset="-122"/>
            </a:endParaRPr>
          </a:p>
          <a:p>
            <a:pPr marL="285750" indent="-285750">
              <a:lnSpc>
                <a:spcPct val="150000"/>
              </a:lnSpc>
              <a:buClr>
                <a:srgbClr val="FF0000"/>
              </a:buClr>
              <a:buFont typeface="Wingdings" panose="05000000000000000000" pitchFamily="2" charset="2"/>
              <a:buChar char="l"/>
            </a:pPr>
            <a:r>
              <a:rPr lang="zh-CN" altLang="en-US" sz="2000" b="1" dirty="0">
                <a:solidFill>
                  <a:srgbClr val="FF0000"/>
                </a:solidFill>
                <a:latin typeface="方正兰亭黑简体" panose="02000000000000000000" pitchFamily="2" charset="-122"/>
                <a:ea typeface="方正兰亭黑简体" panose="02000000000000000000" pitchFamily="2" charset="-122"/>
              </a:rPr>
              <a:t>讲清楚</a:t>
            </a:r>
            <a:r>
              <a:rPr lang="zh-CN" altLang="en-US" sz="2000" dirty="0">
                <a:solidFill>
                  <a:srgbClr val="FF0000"/>
                </a:solidFill>
                <a:latin typeface="方正兰亭黑简体" panose="02000000000000000000" pitchFamily="2" charset="-122"/>
                <a:ea typeface="方正兰亭黑简体" panose="02000000000000000000" pitchFamily="2" charset="-122"/>
              </a:rPr>
              <a:t>中国特色社会主义进入新时代的重大意义，</a:t>
            </a:r>
            <a:endParaRPr lang="en-US" altLang="zh-CN" sz="2000" dirty="0">
              <a:solidFill>
                <a:srgbClr val="FF0000"/>
              </a:solidFill>
              <a:latin typeface="方正兰亭黑简体" panose="02000000000000000000" pitchFamily="2" charset="-122"/>
              <a:ea typeface="方正兰亭黑简体" panose="02000000000000000000" pitchFamily="2" charset="-122"/>
            </a:endParaRPr>
          </a:p>
          <a:p>
            <a:pPr marL="285750" indent="-285750">
              <a:lnSpc>
                <a:spcPct val="150000"/>
              </a:lnSpc>
              <a:buClr>
                <a:srgbClr val="FF0000"/>
              </a:buClr>
              <a:buFont typeface="Wingdings" panose="05000000000000000000" pitchFamily="2" charset="2"/>
              <a:buChar char="l"/>
            </a:pPr>
            <a:r>
              <a:rPr lang="zh-CN" altLang="en-US" sz="2000" b="1" dirty="0">
                <a:solidFill>
                  <a:srgbClr val="FF0000"/>
                </a:solidFill>
                <a:latin typeface="方正兰亭黑简体" panose="02000000000000000000" pitchFamily="2" charset="-122"/>
                <a:ea typeface="方正兰亭黑简体" panose="02000000000000000000" pitchFamily="2" charset="-122"/>
              </a:rPr>
              <a:t>讲清楚</a:t>
            </a:r>
            <a:r>
              <a:rPr lang="zh-CN" altLang="en-US" sz="2000" dirty="0">
                <a:solidFill>
                  <a:srgbClr val="FF0000"/>
                </a:solidFill>
                <a:latin typeface="方正兰亭黑简体" panose="02000000000000000000" pitchFamily="2" charset="-122"/>
                <a:ea typeface="方正兰亭黑简体" panose="02000000000000000000" pitchFamily="2" charset="-122"/>
              </a:rPr>
              <a:t>我国社会主要矛盾变化的深远影响，</a:t>
            </a:r>
            <a:endParaRPr lang="en-US" altLang="zh-CN" sz="2000" dirty="0">
              <a:solidFill>
                <a:srgbClr val="FF0000"/>
              </a:solidFill>
              <a:latin typeface="方正兰亭黑简体" panose="02000000000000000000" pitchFamily="2" charset="-122"/>
              <a:ea typeface="方正兰亭黑简体" panose="02000000000000000000" pitchFamily="2" charset="-122"/>
            </a:endParaRPr>
          </a:p>
          <a:p>
            <a:pPr marL="285750" indent="-285750">
              <a:lnSpc>
                <a:spcPct val="150000"/>
              </a:lnSpc>
              <a:buClr>
                <a:srgbClr val="FF0000"/>
              </a:buClr>
              <a:buFont typeface="Wingdings" panose="05000000000000000000" pitchFamily="2" charset="2"/>
              <a:buChar char="l"/>
            </a:pPr>
            <a:r>
              <a:rPr lang="zh-CN" altLang="en-US" sz="2000" b="1" dirty="0">
                <a:solidFill>
                  <a:srgbClr val="FF0000"/>
                </a:solidFill>
                <a:latin typeface="方正兰亭黑简体" panose="02000000000000000000" pitchFamily="2" charset="-122"/>
                <a:ea typeface="方正兰亭黑简体" panose="02000000000000000000" pitchFamily="2" charset="-122"/>
              </a:rPr>
              <a:t>讲清楚</a:t>
            </a:r>
            <a:r>
              <a:rPr lang="zh-CN" altLang="en-US" sz="2000" dirty="0">
                <a:solidFill>
                  <a:srgbClr val="FF0000"/>
                </a:solidFill>
                <a:latin typeface="方正兰亭黑简体" panose="02000000000000000000" pitchFamily="2" charset="-122"/>
                <a:ea typeface="方正兰亭黑简体" panose="02000000000000000000" pitchFamily="2" charset="-122"/>
              </a:rPr>
              <a:t>“两个一百年”奋斗目标，</a:t>
            </a:r>
            <a:endParaRPr lang="en-US" altLang="zh-CN" sz="2000" dirty="0">
              <a:solidFill>
                <a:srgbClr val="FF0000"/>
              </a:solidFill>
              <a:latin typeface="方正兰亭黑简体" panose="02000000000000000000" pitchFamily="2" charset="-122"/>
              <a:ea typeface="方正兰亭黑简体" panose="02000000000000000000" pitchFamily="2" charset="-122"/>
            </a:endParaRPr>
          </a:p>
          <a:p>
            <a:pPr marL="285750" indent="-285750">
              <a:lnSpc>
                <a:spcPct val="150000"/>
              </a:lnSpc>
              <a:buClr>
                <a:srgbClr val="FF0000"/>
              </a:buClr>
              <a:buFont typeface="Wingdings" panose="05000000000000000000" pitchFamily="2" charset="2"/>
              <a:buChar char="l"/>
            </a:pPr>
            <a:r>
              <a:rPr lang="zh-CN" altLang="en-US" sz="2000" b="1" dirty="0">
                <a:solidFill>
                  <a:srgbClr val="FF0000"/>
                </a:solidFill>
                <a:latin typeface="方正兰亭黑简体" panose="02000000000000000000" pitchFamily="2" charset="-122"/>
                <a:ea typeface="方正兰亭黑简体" panose="02000000000000000000" pitchFamily="2" charset="-122"/>
              </a:rPr>
              <a:t>讲清楚</a:t>
            </a:r>
            <a:r>
              <a:rPr lang="zh-CN" altLang="en-US" sz="2000" dirty="0">
                <a:solidFill>
                  <a:srgbClr val="FF0000"/>
                </a:solidFill>
                <a:latin typeface="方正兰亭黑简体" panose="02000000000000000000" pitchFamily="2" charset="-122"/>
                <a:ea typeface="方正兰亭黑简体" panose="02000000000000000000" pitchFamily="2" charset="-122"/>
              </a:rPr>
              <a:t>坚定不移全面从严治党的重大部署，把广大干部群众的思想和行动统一到党的十九大精神上来。</a:t>
            </a:r>
            <a:endParaRPr lang="zh-CN" altLang="en-US" sz="2000" b="1" dirty="0">
              <a:solidFill>
                <a:srgbClr val="FF0000"/>
              </a:solidFill>
              <a:latin typeface="方正兰亭黑简体" panose="02000000000000000000" pitchFamily="2" charset="-122"/>
              <a:ea typeface="方正兰亭黑简体" panose="02000000000000000000" pitchFamily="2" charset="-122"/>
            </a:endParaRPr>
          </a:p>
        </p:txBody>
      </p:sp>
    </p:spTree>
    <p:extLst>
      <p:ext uri="{BB962C8B-B14F-4D97-AF65-F5344CB8AC3E}">
        <p14:creationId xmlns:p14="http://schemas.microsoft.com/office/powerpoint/2010/main" val="160170632"/>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500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0-#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right)">
                                      <p:cBhvr>
                                        <p:cTn id="11" dur="1000"/>
                                        <p:tgtEl>
                                          <p:spTgt spid="22"/>
                                        </p:tgtEl>
                                      </p:cBhvr>
                                    </p:animEffect>
                                  </p:childTnLst>
                                </p:cTn>
                              </p:par>
                              <p:par>
                                <p:cTn id="12" presetID="2" presetClass="entr" presetSubtype="2" decel="4500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1+#ppt_w/2"/>
                                          </p:val>
                                        </p:tav>
                                        <p:tav tm="100000">
                                          <p:val>
                                            <p:strVal val="#ppt_x"/>
                                          </p:val>
                                        </p:tav>
                                      </p:tavLst>
                                    </p:anim>
                                    <p:anim calcmode="lin" valueType="num">
                                      <p:cBhvr additive="base">
                                        <p:cTn id="15" dur="1000" fill="hold"/>
                                        <p:tgtEl>
                                          <p:spTgt spid="12"/>
                                        </p:tgtEl>
                                        <p:attrNameLst>
                                          <p:attrName>ppt_y</p:attrName>
                                        </p:attrNameLst>
                                      </p:cBhvr>
                                      <p:tavLst>
                                        <p:tav tm="0">
                                          <p:val>
                                            <p:strVal val="#ppt_y"/>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1000"/>
                                        <p:tgtEl>
                                          <p:spTgt spid="19"/>
                                        </p:tgtEl>
                                      </p:cBhvr>
                                    </p:animEffect>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2" presetClass="entr" presetSubtype="2" decel="4500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1+#ppt_w/2"/>
                                          </p:val>
                                        </p:tav>
                                        <p:tav tm="100000">
                                          <p:val>
                                            <p:strVal val="#ppt_x"/>
                                          </p:val>
                                        </p:tav>
                                      </p:tavLst>
                                    </p:anim>
                                    <p:anim calcmode="lin" valueType="num">
                                      <p:cBhvr additive="base">
                                        <p:cTn id="28" dur="1000" fill="hold"/>
                                        <p:tgtEl>
                                          <p:spTgt spid="11"/>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500"/>
                                        <p:tgtEl>
                                          <p:spTgt spid="13"/>
                                        </p:tgtEl>
                                      </p:cBhvr>
                                    </p:animEffect>
                                  </p:childTnLst>
                                </p:cTn>
                              </p:par>
                            </p:childTnLst>
                          </p:cTn>
                        </p:par>
                        <p:par>
                          <p:cTn id="33" fill="hold">
                            <p:stCondLst>
                              <p:cond delay="3500"/>
                            </p:stCondLst>
                            <p:childTnLst>
                              <p:par>
                                <p:cTn id="34" presetID="2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ED0963F-55F1-4302-AE42-D4DEC0EE168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695" r="10387"/>
          <a:stretch/>
        </p:blipFill>
        <p:spPr>
          <a:xfrm>
            <a:off x="2220685" y="4285492"/>
            <a:ext cx="7779657" cy="2439590"/>
          </a:xfrm>
          <a:prstGeom prst="rect">
            <a:avLst/>
          </a:prstGeom>
        </p:spPr>
      </p:pic>
      <p:grpSp>
        <p:nvGrpSpPr>
          <p:cNvPr id="5" name="组合 4">
            <a:extLst>
              <a:ext uri="{FF2B5EF4-FFF2-40B4-BE49-F238E27FC236}">
                <a16:creationId xmlns:a16="http://schemas.microsoft.com/office/drawing/2014/main" id="{0003D5E4-A0C2-4804-BECD-4E36A2DF2ABB}"/>
              </a:ext>
            </a:extLst>
          </p:cNvPr>
          <p:cNvGrpSpPr/>
          <p:nvPr/>
        </p:nvGrpSpPr>
        <p:grpSpPr>
          <a:xfrm>
            <a:off x="0" y="5389174"/>
            <a:ext cx="12192000" cy="1468826"/>
            <a:chOff x="0" y="5389174"/>
            <a:chExt cx="12192000" cy="1468826"/>
          </a:xfrm>
        </p:grpSpPr>
        <p:pic>
          <p:nvPicPr>
            <p:cNvPr id="3" name="图片 2">
              <a:extLst>
                <a:ext uri="{FF2B5EF4-FFF2-40B4-BE49-F238E27FC236}">
                  <a16:creationId xmlns:a16="http://schemas.microsoft.com/office/drawing/2014/main" id="{FA064619-90A0-4F1B-9A35-AB3E789CD8C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69706" r="53125" b="5274"/>
            <a:stretch/>
          </p:blipFill>
          <p:spPr>
            <a:xfrm flipH="1">
              <a:off x="6687077" y="5389174"/>
              <a:ext cx="5504923" cy="1468825"/>
            </a:xfrm>
            <a:prstGeom prst="rect">
              <a:avLst/>
            </a:prstGeom>
          </p:spPr>
        </p:pic>
        <p:pic>
          <p:nvPicPr>
            <p:cNvPr id="4" name="图片 3">
              <a:extLst>
                <a:ext uri="{FF2B5EF4-FFF2-40B4-BE49-F238E27FC236}">
                  <a16:creationId xmlns:a16="http://schemas.microsoft.com/office/drawing/2014/main" id="{4A5D85FF-3AF1-4059-A5A4-AB924B58BA39}"/>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t="77336" r="24464"/>
            <a:stretch/>
          </p:blipFill>
          <p:spPr>
            <a:xfrm>
              <a:off x="0" y="5389174"/>
              <a:ext cx="12192000" cy="1468826"/>
            </a:xfrm>
            <a:prstGeom prst="rect">
              <a:avLst/>
            </a:prstGeom>
          </p:spPr>
        </p:pic>
      </p:grpSp>
      <p:pic>
        <p:nvPicPr>
          <p:cNvPr id="11" name="图片 10">
            <a:extLst>
              <a:ext uri="{FF2B5EF4-FFF2-40B4-BE49-F238E27FC236}">
                <a16:creationId xmlns:a16="http://schemas.microsoft.com/office/drawing/2014/main" id="{BF918C1E-8859-437E-A6ED-AD6A83321573}"/>
              </a:ext>
            </a:extLst>
          </p:cNvPr>
          <p:cNvPicPr>
            <a:picLocks noChangeAspect="1"/>
          </p:cNvPicPr>
          <p:nvPr/>
        </p:nvPicPr>
        <p:blipFill rotWithShape="1">
          <a:blip r:embed="rId9">
            <a:extLst>
              <a:ext uri="{28A0092B-C50C-407E-A947-70E740481C1C}">
                <a14:useLocalDpi xmlns:a14="http://schemas.microsoft.com/office/drawing/2010/main" val="0"/>
              </a:ext>
            </a:extLst>
          </a:blip>
          <a:srcRect t="83227" b="8741"/>
          <a:stretch/>
        </p:blipFill>
        <p:spPr>
          <a:xfrm>
            <a:off x="0" y="5389175"/>
            <a:ext cx="12192000" cy="1468825"/>
          </a:xfrm>
          <a:prstGeom prst="rect">
            <a:avLst/>
          </a:prstGeom>
        </p:spPr>
      </p:pic>
      <p:pic>
        <p:nvPicPr>
          <p:cNvPr id="20" name="图片 19">
            <a:extLst>
              <a:ext uri="{FF2B5EF4-FFF2-40B4-BE49-F238E27FC236}">
                <a16:creationId xmlns:a16="http://schemas.microsoft.com/office/drawing/2014/main" id="{2A5DAF7B-5C81-425A-8CB0-E4D51FEB1E93}"/>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174631" y="990971"/>
            <a:ext cx="1842738" cy="498461"/>
          </a:xfrm>
          <a:prstGeom prst="rect">
            <a:avLst/>
          </a:prstGeom>
        </p:spPr>
      </p:pic>
      <p:grpSp>
        <p:nvGrpSpPr>
          <p:cNvPr id="6" name="组合 5">
            <a:extLst>
              <a:ext uri="{FF2B5EF4-FFF2-40B4-BE49-F238E27FC236}">
                <a16:creationId xmlns:a16="http://schemas.microsoft.com/office/drawing/2014/main" id="{1ED833A6-888D-46C8-A054-71A6B2CC5A43}"/>
              </a:ext>
            </a:extLst>
          </p:cNvPr>
          <p:cNvGrpSpPr/>
          <p:nvPr/>
        </p:nvGrpSpPr>
        <p:grpSpPr>
          <a:xfrm>
            <a:off x="4188756" y="1762275"/>
            <a:ext cx="3826865" cy="781920"/>
            <a:chOff x="4188756" y="1772286"/>
            <a:chExt cx="3826865" cy="781920"/>
          </a:xfrm>
        </p:grpSpPr>
        <p:sp>
          <p:nvSpPr>
            <p:cNvPr id="13" name="矩形: 圆角 12">
              <a:extLst>
                <a:ext uri="{FF2B5EF4-FFF2-40B4-BE49-F238E27FC236}">
                  <a16:creationId xmlns:a16="http://schemas.microsoft.com/office/drawing/2014/main" id="{EFFDCF6A-C4EC-4922-8DFC-649A26A2D57F}"/>
                </a:ext>
              </a:extLst>
            </p:cNvPr>
            <p:cNvSpPr/>
            <p:nvPr/>
          </p:nvSpPr>
          <p:spPr>
            <a:xfrm>
              <a:off x="4188756" y="1772286"/>
              <a:ext cx="3826865" cy="781920"/>
            </a:xfrm>
            <a:prstGeom prst="roundRect">
              <a:avLst>
                <a:gd name="adj" fmla="val 50000"/>
              </a:avLst>
            </a:prstGeom>
            <a:solidFill>
              <a:srgbClr val="FF0000"/>
            </a:solidFill>
            <a:ln w="38100">
              <a:solidFill>
                <a:schemeClr val="bg1"/>
              </a:solidFill>
            </a:ln>
            <a:effectLst>
              <a:glow rad="190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方正兰亭粗黑简体" panose="02000000000000000000" pitchFamily="2" charset="-122"/>
                <a:ea typeface="方正兰亭粗黑简体" panose="02000000000000000000" pitchFamily="2" charset="-122"/>
              </a:endParaRPr>
            </a:p>
          </p:txBody>
        </p:sp>
        <p:sp>
          <p:nvSpPr>
            <p:cNvPr id="21" name="文本框 20">
              <a:extLst>
                <a:ext uri="{FF2B5EF4-FFF2-40B4-BE49-F238E27FC236}">
                  <a16:creationId xmlns:a16="http://schemas.microsoft.com/office/drawing/2014/main" id="{2E9F787D-25AD-4D4E-8A58-2A63BF2380DB}"/>
                </a:ext>
              </a:extLst>
            </p:cNvPr>
            <p:cNvSpPr txBox="1"/>
            <p:nvPr/>
          </p:nvSpPr>
          <p:spPr>
            <a:xfrm>
              <a:off x="5086525" y="1840081"/>
              <a:ext cx="2031326" cy="646331"/>
            </a:xfrm>
            <a:prstGeom prst="rect">
              <a:avLst/>
            </a:prstGeom>
            <a:noFill/>
          </p:spPr>
          <p:txBody>
            <a:bodyPr wrap="none" rtlCol="0">
              <a:spAutoFit/>
            </a:bodyPr>
            <a:lstStyle/>
            <a:p>
              <a:pPr algn="ctr"/>
              <a:r>
                <a:rPr lang="zh-CN" altLang="en-US" sz="3600" dirty="0">
                  <a:solidFill>
                    <a:schemeClr val="bg1"/>
                  </a:solidFill>
                  <a:latin typeface="方正兰亭粗黑简体" panose="02000000000000000000" pitchFamily="2" charset="-122"/>
                  <a:ea typeface="方正兰亭粗黑简体" panose="02000000000000000000" pitchFamily="2" charset="-122"/>
                </a:rPr>
                <a:t>第三部分</a:t>
              </a:r>
            </a:p>
          </p:txBody>
        </p:sp>
      </p:grpSp>
      <p:sp>
        <p:nvSpPr>
          <p:cNvPr id="22" name="文本框 21">
            <a:extLst>
              <a:ext uri="{FF2B5EF4-FFF2-40B4-BE49-F238E27FC236}">
                <a16:creationId xmlns:a16="http://schemas.microsoft.com/office/drawing/2014/main" id="{D95E22B3-E9E6-4542-A4F0-CD0FAF6EB187}"/>
              </a:ext>
            </a:extLst>
          </p:cNvPr>
          <p:cNvSpPr txBox="1"/>
          <p:nvPr/>
        </p:nvSpPr>
        <p:spPr>
          <a:xfrm>
            <a:off x="2342493" y="3019946"/>
            <a:ext cx="7536038" cy="923330"/>
          </a:xfrm>
          <a:prstGeom prst="rect">
            <a:avLst/>
          </a:prstGeom>
          <a:noFill/>
        </p:spPr>
        <p:txBody>
          <a:bodyPr wrap="none" rtlCol="0">
            <a:spAutoFit/>
          </a:bodyPr>
          <a:lstStyle/>
          <a:p>
            <a:pPr algn="ctr"/>
            <a:r>
              <a:rPr lang="zh-CN" altLang="en-US" sz="5400" b="1" dirty="0">
                <a:solidFill>
                  <a:srgbClr val="FF0000"/>
                </a:solidFill>
                <a:latin typeface="方正兰亭粗黑简体" panose="02000000000000000000" pitchFamily="2" charset="-122"/>
                <a:ea typeface="方正兰亭粗黑简体" panose="02000000000000000000" pitchFamily="2" charset="-122"/>
              </a:rPr>
              <a:t>如何理解</a:t>
            </a:r>
            <a:r>
              <a:rPr lang="en-US" altLang="zh-CN" sz="5400" b="1" dirty="0">
                <a:solidFill>
                  <a:srgbClr val="FF0000"/>
                </a:solidFill>
                <a:latin typeface="方正兰亭粗黑简体" panose="02000000000000000000" pitchFamily="2" charset="-122"/>
                <a:ea typeface="方正兰亭粗黑简体" panose="02000000000000000000" pitchFamily="2" charset="-122"/>
              </a:rPr>
              <a:t>5</a:t>
            </a:r>
            <a:r>
              <a:rPr lang="zh-CN" altLang="en-US" sz="5400" b="1" dirty="0">
                <a:solidFill>
                  <a:srgbClr val="FF0000"/>
                </a:solidFill>
                <a:latin typeface="方正兰亭粗黑简体" panose="02000000000000000000" pitchFamily="2" charset="-122"/>
                <a:ea typeface="方正兰亭粗黑简体" panose="02000000000000000000" pitchFamily="2" charset="-122"/>
              </a:rPr>
              <a:t>年来深刻变革</a:t>
            </a:r>
          </a:p>
        </p:txBody>
      </p:sp>
      <p:sp>
        <p:nvSpPr>
          <p:cNvPr id="12" name="文本框 11">
            <a:extLst>
              <a:ext uri="{FF2B5EF4-FFF2-40B4-BE49-F238E27FC236}">
                <a16:creationId xmlns:a16="http://schemas.microsoft.com/office/drawing/2014/main" id="{E587EB43-3905-49BF-9D3F-2B09762D185C}"/>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911449072"/>
      </p:ext>
    </p:extLst>
  </p:cSld>
  <p:clrMapOvr>
    <a:masterClrMapping/>
  </p:clrMapOvr>
  <mc:AlternateContent xmlns:mc="http://schemas.openxmlformats.org/markup-compatibility/2006" xmlns:p14="http://schemas.microsoft.com/office/powerpoint/2010/main">
    <mc:Choice Requires="p14">
      <p:transition spd="slow" p14:dur="1500" advTm="0">
        <p14:window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5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45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Effect transition="in" filter="fade">
                                      <p:cBhvr>
                                        <p:cTn id="17" dur="1000"/>
                                        <p:tgtEl>
                                          <p:spTgt spid="2"/>
                                        </p:tgtEl>
                                      </p:cBhvr>
                                    </p:animEffect>
                                  </p:childTnLst>
                                </p:cTn>
                              </p:par>
                              <p:par>
                                <p:cTn id="18" presetID="47" presetClass="entr" presetSubtype="0" fill="hold" nodeType="withEffect">
                                  <p:stCondLst>
                                    <p:cond delay="75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75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9" presetClass="entr" presetSubtype="0" decel="100000" fill="hold" grpId="0" nodeType="withEffect">
                                  <p:stCondLst>
                                    <p:cond delay="1500"/>
                                  </p:stCondLst>
                                  <p:iterate type="lt">
                                    <p:tmPct val="10000"/>
                                  </p:iterate>
                                  <p:childTnLst>
                                    <p:set>
                                      <p:cBhvr>
                                        <p:cTn id="29" dur="1" fill="hold">
                                          <p:stCondLst>
                                            <p:cond delay="0"/>
                                          </p:stCondLst>
                                        </p:cTn>
                                        <p:tgtEl>
                                          <p:spTgt spid="22"/>
                                        </p:tgtEl>
                                        <p:attrNameLst>
                                          <p:attrName>style.visibility</p:attrName>
                                        </p:attrNameLst>
                                      </p:cBhvr>
                                      <p:to>
                                        <p:strVal val="visible"/>
                                      </p:to>
                                    </p:set>
                                    <p:anim calcmode="lin" valueType="num">
                                      <p:cBhvr>
                                        <p:cTn id="30" dur="750" fill="hold"/>
                                        <p:tgtEl>
                                          <p:spTgt spid="22"/>
                                        </p:tgtEl>
                                        <p:attrNameLst>
                                          <p:attrName>ppt_w</p:attrName>
                                        </p:attrNameLst>
                                      </p:cBhvr>
                                      <p:tavLst>
                                        <p:tav tm="0">
                                          <p:val>
                                            <p:fltVal val="0"/>
                                          </p:val>
                                        </p:tav>
                                        <p:tav tm="100000">
                                          <p:val>
                                            <p:strVal val="#ppt_w"/>
                                          </p:val>
                                        </p:tav>
                                      </p:tavLst>
                                    </p:anim>
                                    <p:anim calcmode="lin" valueType="num">
                                      <p:cBhvr>
                                        <p:cTn id="31" dur="750" fill="hold"/>
                                        <p:tgtEl>
                                          <p:spTgt spid="22"/>
                                        </p:tgtEl>
                                        <p:attrNameLst>
                                          <p:attrName>ppt_h</p:attrName>
                                        </p:attrNameLst>
                                      </p:cBhvr>
                                      <p:tavLst>
                                        <p:tav tm="0">
                                          <p:val>
                                            <p:fltVal val="0"/>
                                          </p:val>
                                        </p:tav>
                                        <p:tav tm="100000">
                                          <p:val>
                                            <p:strVal val="#ppt_h"/>
                                          </p:val>
                                        </p:tav>
                                      </p:tavLst>
                                    </p:anim>
                                    <p:anim calcmode="lin" valueType="num">
                                      <p:cBhvr>
                                        <p:cTn id="32" dur="750" fill="hold"/>
                                        <p:tgtEl>
                                          <p:spTgt spid="22"/>
                                        </p:tgtEl>
                                        <p:attrNameLst>
                                          <p:attrName>style.rotation</p:attrName>
                                        </p:attrNameLst>
                                      </p:cBhvr>
                                      <p:tavLst>
                                        <p:tav tm="0">
                                          <p:val>
                                            <p:fltVal val="360"/>
                                          </p:val>
                                        </p:tav>
                                        <p:tav tm="100000">
                                          <p:val>
                                            <p:fltVal val="0"/>
                                          </p:val>
                                        </p:tav>
                                      </p:tavLst>
                                    </p:anim>
                                    <p:animEffect transition="in" filter="fade">
                                      <p:cBhvr>
                                        <p:cTn id="33" dur="750"/>
                                        <p:tgtEl>
                                          <p:spTgt spid="22"/>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7BB7662-EEF0-44BC-A214-A519CC43DCBD}"/>
              </a:ext>
            </a:extLst>
          </p:cNvPr>
          <p:cNvSpPr txBox="1"/>
          <p:nvPr/>
        </p:nvSpPr>
        <p:spPr>
          <a:xfrm>
            <a:off x="960724" y="425336"/>
            <a:ext cx="5094664" cy="646331"/>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b="1" dirty="0"/>
              <a:t>如何理</a:t>
            </a:r>
            <a:r>
              <a:rPr lang="en-US" altLang="zh-CN" b="1" dirty="0"/>
              <a:t>5</a:t>
            </a:r>
            <a:r>
              <a:rPr lang="zh-CN" altLang="en-US" b="1" dirty="0"/>
              <a:t>年来解深刻变革</a:t>
            </a:r>
          </a:p>
        </p:txBody>
      </p:sp>
      <p:sp>
        <p:nvSpPr>
          <p:cNvPr id="3" name="矩形 2">
            <a:extLst>
              <a:ext uri="{FF2B5EF4-FFF2-40B4-BE49-F238E27FC236}">
                <a16:creationId xmlns:a16="http://schemas.microsoft.com/office/drawing/2014/main" id="{6D133473-7FC2-434F-95C4-47B42ADFB6CE}"/>
              </a:ext>
            </a:extLst>
          </p:cNvPr>
          <p:cNvSpPr/>
          <p:nvPr/>
        </p:nvSpPr>
        <p:spPr>
          <a:xfrm>
            <a:off x="234204" y="1756855"/>
            <a:ext cx="9318171" cy="584775"/>
          </a:xfrm>
          <a:prstGeom prst="rect">
            <a:avLst/>
          </a:prstGeom>
          <a:noFill/>
        </p:spPr>
        <p:txBody>
          <a:bodyPr wrap="square" rtlCol="0">
            <a:spAutoFit/>
          </a:bodyPr>
          <a:lstStyle/>
          <a:p>
            <a:pPr algn="ctr"/>
            <a:r>
              <a:rPr lang="zh-CN" altLang="en-US" sz="3200" b="1" dirty="0">
                <a:solidFill>
                  <a:srgbClr val="FF0000"/>
                </a:solidFill>
                <a:latin typeface="方正兰亭粗黑简体" panose="02000000000000000000" pitchFamily="2" charset="-122"/>
                <a:ea typeface="方正兰亭粗黑简体" panose="02000000000000000000" pitchFamily="2" charset="-122"/>
              </a:rPr>
              <a:t>第一，从历史的脉络来理解深刻变革的重大意义</a:t>
            </a:r>
            <a:endParaRPr lang="zh-CN" altLang="en-US" sz="7200" b="1" dirty="0">
              <a:solidFill>
                <a:srgbClr val="FF0000"/>
              </a:solidFill>
              <a:latin typeface="方正兰亭粗黑简体" panose="02000000000000000000" pitchFamily="2" charset="-122"/>
              <a:ea typeface="方正兰亭粗黑简体" panose="02000000000000000000" pitchFamily="2" charset="-122"/>
            </a:endParaRPr>
          </a:p>
        </p:txBody>
      </p:sp>
      <p:sp>
        <p:nvSpPr>
          <p:cNvPr id="4" name="矩形 3">
            <a:extLst>
              <a:ext uri="{FF2B5EF4-FFF2-40B4-BE49-F238E27FC236}">
                <a16:creationId xmlns:a16="http://schemas.microsoft.com/office/drawing/2014/main" id="{F1C2F006-012D-46C1-B0EC-9AF2DDC1661F}"/>
              </a:ext>
            </a:extLst>
          </p:cNvPr>
          <p:cNvSpPr/>
          <p:nvPr/>
        </p:nvSpPr>
        <p:spPr>
          <a:xfrm>
            <a:off x="5094732" y="2684793"/>
            <a:ext cx="6045246" cy="2585323"/>
          </a:xfrm>
          <a:prstGeom prst="rect">
            <a:avLst/>
          </a:prstGeom>
          <a:noFill/>
        </p:spPr>
        <p:txBody>
          <a:bodyPr wrap="square">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      党的十八大以来党和国家事业发生的历史性变革，是这一历史进程中又一个具有里程碑意义的变革，是我们党着眼于实现中华民族伟大复兴宏伟目标，主动适应时代潮流、顺应实践发展、把握人民愿望而推进的伟大变革，对于巩固和发展中华民族持续走向繁荣富强的良好态势、实现中华民族伟大复兴的中国梦具有决定性意义。</a:t>
            </a:r>
          </a:p>
        </p:txBody>
      </p:sp>
      <p:sp>
        <p:nvSpPr>
          <p:cNvPr id="13" name="文本框 12">
            <a:extLst>
              <a:ext uri="{FF2B5EF4-FFF2-40B4-BE49-F238E27FC236}">
                <a16:creationId xmlns:a16="http://schemas.microsoft.com/office/drawing/2014/main" id="{07B99973-62A1-4C11-8DC5-79EEB9E18999}"/>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pic>
        <p:nvPicPr>
          <p:cNvPr id="14338" name="Picture 2">
            <a:extLst>
              <a:ext uri="{FF2B5EF4-FFF2-40B4-BE49-F238E27FC236}">
                <a16:creationId xmlns:a16="http://schemas.microsoft.com/office/drawing/2014/main" id="{FB15FE2A-2F8E-450B-B27B-5B41204582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1706" y="2341630"/>
            <a:ext cx="4195956" cy="3074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529547"/>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31" presetClass="entr" presetSubtype="0" fill="hold" grpId="0" nodeType="withEffect">
                                  <p:stCondLst>
                                    <p:cond delay="1500"/>
                                  </p:stCondLst>
                                  <p:iterate type="lt">
                                    <p:tmPct val="1410"/>
                                  </p:iterate>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childTnLst>
                          </p:cTn>
                        </p:par>
                        <p:par>
                          <p:cTn id="20" fill="hold">
                            <p:stCondLst>
                              <p:cond delay="4762"/>
                            </p:stCondLst>
                            <p:childTnLst>
                              <p:par>
                                <p:cTn id="21" presetID="2" presetClass="entr" presetSubtype="8" decel="45000" fill="hold" nodeType="afterEffect">
                                  <p:stCondLst>
                                    <p:cond delay="0"/>
                                  </p:stCondLst>
                                  <p:childTnLst>
                                    <p:set>
                                      <p:cBhvr>
                                        <p:cTn id="22" dur="1" fill="hold">
                                          <p:stCondLst>
                                            <p:cond delay="0"/>
                                          </p:stCondLst>
                                        </p:cTn>
                                        <p:tgtEl>
                                          <p:spTgt spid="14338"/>
                                        </p:tgtEl>
                                        <p:attrNameLst>
                                          <p:attrName>style.visibility</p:attrName>
                                        </p:attrNameLst>
                                      </p:cBhvr>
                                      <p:to>
                                        <p:strVal val="visible"/>
                                      </p:to>
                                    </p:set>
                                    <p:anim calcmode="lin" valueType="num">
                                      <p:cBhvr additive="base">
                                        <p:cTn id="23" dur="1000" fill="hold"/>
                                        <p:tgtEl>
                                          <p:spTgt spid="14338"/>
                                        </p:tgtEl>
                                        <p:attrNameLst>
                                          <p:attrName>ppt_x</p:attrName>
                                        </p:attrNameLst>
                                      </p:cBhvr>
                                      <p:tavLst>
                                        <p:tav tm="0">
                                          <p:val>
                                            <p:strVal val="0-#ppt_w/2"/>
                                          </p:val>
                                        </p:tav>
                                        <p:tav tm="100000">
                                          <p:val>
                                            <p:strVal val="#ppt_x"/>
                                          </p:val>
                                        </p:tav>
                                      </p:tavLst>
                                    </p:anim>
                                    <p:anim calcmode="lin" valueType="num">
                                      <p:cBhvr additive="base">
                                        <p:cTn id="24" dur="1000" fill="hold"/>
                                        <p:tgtEl>
                                          <p:spTgt spid="14338"/>
                                        </p:tgtEl>
                                        <p:attrNameLst>
                                          <p:attrName>ppt_y</p:attrName>
                                        </p:attrNameLst>
                                      </p:cBhvr>
                                      <p:tavLst>
                                        <p:tav tm="0">
                                          <p:val>
                                            <p:strVal val="#ppt_y"/>
                                          </p:val>
                                        </p:tav>
                                        <p:tav tm="100000">
                                          <p:val>
                                            <p:strVal val="#ppt_y"/>
                                          </p:val>
                                        </p:tav>
                                      </p:tavLst>
                                    </p:anim>
                                  </p:childTnLst>
                                </p:cTn>
                              </p:par>
                            </p:childTnLst>
                          </p:cTn>
                        </p:par>
                        <p:par>
                          <p:cTn id="25" fill="hold">
                            <p:stCondLst>
                              <p:cond delay="5762"/>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7BB7662-EEF0-44BC-A214-A519CC43DCBD}"/>
              </a:ext>
            </a:extLst>
          </p:cNvPr>
          <p:cNvSpPr txBox="1"/>
          <p:nvPr/>
        </p:nvSpPr>
        <p:spPr>
          <a:xfrm>
            <a:off x="960724" y="425336"/>
            <a:ext cx="5094664" cy="646331"/>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b="1" dirty="0"/>
              <a:t>如何理</a:t>
            </a:r>
            <a:r>
              <a:rPr lang="en-US" altLang="zh-CN" b="1" dirty="0"/>
              <a:t>5</a:t>
            </a:r>
            <a:r>
              <a:rPr lang="zh-CN" altLang="en-US" b="1" dirty="0"/>
              <a:t>年来解深刻变革</a:t>
            </a:r>
          </a:p>
        </p:txBody>
      </p:sp>
      <p:sp>
        <p:nvSpPr>
          <p:cNvPr id="3" name="矩形 2">
            <a:extLst>
              <a:ext uri="{FF2B5EF4-FFF2-40B4-BE49-F238E27FC236}">
                <a16:creationId xmlns:a16="http://schemas.microsoft.com/office/drawing/2014/main" id="{6D133473-7FC2-434F-95C4-47B42ADFB6CE}"/>
              </a:ext>
            </a:extLst>
          </p:cNvPr>
          <p:cNvSpPr/>
          <p:nvPr/>
        </p:nvSpPr>
        <p:spPr>
          <a:xfrm>
            <a:off x="234204" y="1756855"/>
            <a:ext cx="9318171" cy="584775"/>
          </a:xfrm>
          <a:prstGeom prst="rect">
            <a:avLst/>
          </a:prstGeom>
          <a:noFill/>
        </p:spPr>
        <p:txBody>
          <a:bodyPr wrap="square" rtlCol="0">
            <a:spAutoFit/>
          </a:bodyPr>
          <a:lstStyle/>
          <a:p>
            <a:pPr algn="ctr"/>
            <a:r>
              <a:rPr lang="zh-CN" altLang="en-US" sz="3200" b="1" dirty="0">
                <a:solidFill>
                  <a:srgbClr val="FF0000"/>
                </a:solidFill>
                <a:latin typeface="方正兰亭粗黑简体" panose="02000000000000000000" pitchFamily="2" charset="-122"/>
                <a:ea typeface="方正兰亭粗黑简体" panose="02000000000000000000" pitchFamily="2" charset="-122"/>
              </a:rPr>
              <a:t>第二，从改革的深度来理解深刻变革的重大意义</a:t>
            </a:r>
            <a:endParaRPr lang="zh-CN" altLang="en-US" sz="7200" b="1" dirty="0">
              <a:solidFill>
                <a:srgbClr val="FF0000"/>
              </a:solidFill>
              <a:latin typeface="方正兰亭粗黑简体" panose="02000000000000000000" pitchFamily="2" charset="-122"/>
              <a:ea typeface="方正兰亭粗黑简体" panose="02000000000000000000" pitchFamily="2" charset="-122"/>
            </a:endParaRPr>
          </a:p>
        </p:txBody>
      </p:sp>
      <p:sp>
        <p:nvSpPr>
          <p:cNvPr id="13" name="文本框 12">
            <a:extLst>
              <a:ext uri="{FF2B5EF4-FFF2-40B4-BE49-F238E27FC236}">
                <a16:creationId xmlns:a16="http://schemas.microsoft.com/office/drawing/2014/main" id="{07B99973-62A1-4C11-8DC5-79EEB9E18999}"/>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
        <p:nvSpPr>
          <p:cNvPr id="7" name="矩形 6">
            <a:extLst>
              <a:ext uri="{FF2B5EF4-FFF2-40B4-BE49-F238E27FC236}">
                <a16:creationId xmlns:a16="http://schemas.microsoft.com/office/drawing/2014/main" id="{BE73A172-1C21-4693-BCBA-250B9024B55B}"/>
              </a:ext>
            </a:extLst>
          </p:cNvPr>
          <p:cNvSpPr/>
          <p:nvPr/>
        </p:nvSpPr>
        <p:spPr>
          <a:xfrm>
            <a:off x="6388258" y="2610270"/>
            <a:ext cx="4908738" cy="3000821"/>
          </a:xfrm>
          <a:prstGeom prst="rect">
            <a:avLst/>
          </a:prstGeom>
          <a:noFill/>
        </p:spPr>
        <p:txBody>
          <a:bodyPr wrap="square" rtlCol="0">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       “五年来，我们党以巨大的政治勇气和强烈的责任担当，提出一系列新理念新思想新战略，出台一系列重大方针政策，推出一系列重大举措，推进一系列重大工作，解决了许多长期想解决而没有解决的难题，办成了许多过去想办而没有办成的大事，推动党和国家事业发生历史性变革。”</a:t>
            </a:r>
          </a:p>
        </p:txBody>
      </p:sp>
      <p:pic>
        <p:nvPicPr>
          <p:cNvPr id="8" name="Picture 2" descr="http://news.xinhuanet.com/2016-07/06/1119170853_14677671127931n.jpg">
            <a:extLst>
              <a:ext uri="{FF2B5EF4-FFF2-40B4-BE49-F238E27FC236}">
                <a16:creationId xmlns:a16="http://schemas.microsoft.com/office/drawing/2014/main" id="{0AEE8845-B1F1-4A7F-8DC7-78BCEBC4BA8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46" b="11901"/>
          <a:stretch/>
        </p:blipFill>
        <p:spPr bwMode="auto">
          <a:xfrm>
            <a:off x="775375" y="2677683"/>
            <a:ext cx="4810464" cy="29334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431232406"/>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500"/>
                                        <p:tgtEl>
                                          <p:spTgt spid="13"/>
                                        </p:tgtEl>
                                      </p:cBhvr>
                                    </p:animEffect>
                                  </p:childTnLst>
                                </p:cTn>
                              </p:par>
                              <p:par>
                                <p:cTn id="21" presetID="31" presetClass="entr" presetSubtype="0" fill="hold" grpId="0" nodeType="withEffect">
                                  <p:stCondLst>
                                    <p:cond delay="750"/>
                                  </p:stCondLst>
                                  <p:iterate type="lt">
                                    <p:tmPct val="575"/>
                                  </p:iterate>
                                  <p:childTnLst>
                                    <p:set>
                                      <p:cBhvr>
                                        <p:cTn id="22" dur="1" fill="hold">
                                          <p:stCondLst>
                                            <p:cond delay="0"/>
                                          </p:stCondLst>
                                        </p:cTn>
                                        <p:tgtEl>
                                          <p:spTgt spid="7"/>
                                        </p:tgtEl>
                                        <p:attrNameLst>
                                          <p:attrName>style.visibility</p:attrName>
                                        </p:attrNameLst>
                                      </p:cBhvr>
                                      <p:to>
                                        <p:strVal val="visible"/>
                                      </p:to>
                                    </p:set>
                                    <p:anim calcmode="lin" valueType="num">
                                      <p:cBhvr>
                                        <p:cTn id="23" dur="750" fill="hold"/>
                                        <p:tgtEl>
                                          <p:spTgt spid="7"/>
                                        </p:tgtEl>
                                        <p:attrNameLst>
                                          <p:attrName>ppt_w</p:attrName>
                                        </p:attrNameLst>
                                      </p:cBhvr>
                                      <p:tavLst>
                                        <p:tav tm="0">
                                          <p:val>
                                            <p:fltVal val="0"/>
                                          </p:val>
                                        </p:tav>
                                        <p:tav tm="100000">
                                          <p:val>
                                            <p:strVal val="#ppt_w"/>
                                          </p:val>
                                        </p:tav>
                                      </p:tavLst>
                                    </p:anim>
                                    <p:anim calcmode="lin" valueType="num">
                                      <p:cBhvr>
                                        <p:cTn id="24" dur="750" fill="hold"/>
                                        <p:tgtEl>
                                          <p:spTgt spid="7"/>
                                        </p:tgtEl>
                                        <p:attrNameLst>
                                          <p:attrName>ppt_h</p:attrName>
                                        </p:attrNameLst>
                                      </p:cBhvr>
                                      <p:tavLst>
                                        <p:tav tm="0">
                                          <p:val>
                                            <p:fltVal val="0"/>
                                          </p:val>
                                        </p:tav>
                                        <p:tav tm="100000">
                                          <p:val>
                                            <p:strVal val="#ppt_h"/>
                                          </p:val>
                                        </p:tav>
                                      </p:tavLst>
                                    </p:anim>
                                    <p:anim calcmode="lin" valueType="num">
                                      <p:cBhvr>
                                        <p:cTn id="25" dur="750" fill="hold"/>
                                        <p:tgtEl>
                                          <p:spTgt spid="7"/>
                                        </p:tgtEl>
                                        <p:attrNameLst>
                                          <p:attrName>style.rotation</p:attrName>
                                        </p:attrNameLst>
                                      </p:cBhvr>
                                      <p:tavLst>
                                        <p:tav tm="0">
                                          <p:val>
                                            <p:fltVal val="90"/>
                                          </p:val>
                                        </p:tav>
                                        <p:tav tm="100000">
                                          <p:val>
                                            <p:fltVal val="0"/>
                                          </p:val>
                                        </p:tav>
                                      </p:tavLst>
                                    </p:anim>
                                    <p:animEffect transition="in" filter="fade">
                                      <p:cBhvr>
                                        <p:cTn id="2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7BB7662-EEF0-44BC-A214-A519CC43DCBD}"/>
              </a:ext>
            </a:extLst>
          </p:cNvPr>
          <p:cNvSpPr txBox="1"/>
          <p:nvPr/>
        </p:nvSpPr>
        <p:spPr>
          <a:xfrm>
            <a:off x="960724" y="425336"/>
            <a:ext cx="5094664" cy="646331"/>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b="1" dirty="0"/>
              <a:t>如何理</a:t>
            </a:r>
            <a:r>
              <a:rPr lang="en-US" altLang="zh-CN" b="1" dirty="0"/>
              <a:t>5</a:t>
            </a:r>
            <a:r>
              <a:rPr lang="zh-CN" altLang="en-US" b="1" dirty="0"/>
              <a:t>年来解深刻变革</a:t>
            </a:r>
          </a:p>
        </p:txBody>
      </p:sp>
      <p:sp>
        <p:nvSpPr>
          <p:cNvPr id="13" name="文本框 12">
            <a:extLst>
              <a:ext uri="{FF2B5EF4-FFF2-40B4-BE49-F238E27FC236}">
                <a16:creationId xmlns:a16="http://schemas.microsoft.com/office/drawing/2014/main" id="{07B99973-62A1-4C11-8DC5-79EEB9E18999}"/>
              </a:ext>
            </a:extLst>
          </p:cNvPr>
          <p:cNvSpPr txBox="1"/>
          <p:nvPr/>
        </p:nvSpPr>
        <p:spPr>
          <a:xfrm>
            <a:off x="4764643" y="7336707"/>
            <a:ext cx="3518912" cy="400110"/>
          </a:xfrm>
          <a:prstGeom prst="rect">
            <a:avLst/>
          </a:prstGeom>
          <a:noFill/>
        </p:spPr>
        <p:txBody>
          <a:bodyPr wrap="none" rtlCol="0">
            <a:spAutoFit/>
          </a:bodyPr>
          <a:lstStyle/>
          <a:p>
            <a:r>
              <a:rPr lang="zh-CN" altLang="en-US" sz="2000" dirty="0"/>
              <a:t>延时符（正式讲课时请删除）</a:t>
            </a:r>
          </a:p>
        </p:txBody>
      </p:sp>
      <p:grpSp>
        <p:nvGrpSpPr>
          <p:cNvPr id="9" name="组合 8">
            <a:extLst>
              <a:ext uri="{FF2B5EF4-FFF2-40B4-BE49-F238E27FC236}">
                <a16:creationId xmlns:a16="http://schemas.microsoft.com/office/drawing/2014/main" id="{3D48132E-13B8-429B-BEDB-08053EFE55ED}"/>
              </a:ext>
            </a:extLst>
          </p:cNvPr>
          <p:cNvGrpSpPr/>
          <p:nvPr/>
        </p:nvGrpSpPr>
        <p:grpSpPr>
          <a:xfrm>
            <a:off x="3824479" y="2383972"/>
            <a:ext cx="4461818" cy="2870336"/>
            <a:chOff x="1459160" y="3429000"/>
            <a:chExt cx="4461818" cy="2870336"/>
          </a:xfrm>
        </p:grpSpPr>
        <p:sp>
          <p:nvSpPr>
            <p:cNvPr id="10" name="矩形: 圆角 81">
              <a:extLst>
                <a:ext uri="{FF2B5EF4-FFF2-40B4-BE49-F238E27FC236}">
                  <a16:creationId xmlns:a16="http://schemas.microsoft.com/office/drawing/2014/main" id="{539E72EF-3BD3-42ED-AD93-B57DDD7E942E}"/>
                </a:ext>
              </a:extLst>
            </p:cNvPr>
            <p:cNvSpPr>
              <a:spLocks/>
            </p:cNvSpPr>
            <p:nvPr/>
          </p:nvSpPr>
          <p:spPr>
            <a:xfrm>
              <a:off x="1459160" y="3429000"/>
              <a:ext cx="780864" cy="2870336"/>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800" spc="600" dirty="0">
                  <a:solidFill>
                    <a:schemeClr val="bg1"/>
                  </a:solidFill>
                  <a:latin typeface="方正兰亭粗黑简体" panose="02000000000000000000" pitchFamily="2" charset="-122"/>
                  <a:ea typeface="方正兰亭粗黑简体" panose="02000000000000000000" pitchFamily="2" charset="-122"/>
                </a:rPr>
                <a:t>九个明显改变</a:t>
              </a:r>
            </a:p>
          </p:txBody>
        </p:sp>
        <p:sp>
          <p:nvSpPr>
            <p:cNvPr id="11" name="矩形 10">
              <a:extLst>
                <a:ext uri="{FF2B5EF4-FFF2-40B4-BE49-F238E27FC236}">
                  <a16:creationId xmlns:a16="http://schemas.microsoft.com/office/drawing/2014/main" id="{38525129-1222-4F7C-810A-9355090B99DF}"/>
                </a:ext>
              </a:extLst>
            </p:cNvPr>
            <p:cNvSpPr/>
            <p:nvPr/>
          </p:nvSpPr>
          <p:spPr>
            <a:xfrm>
              <a:off x="4320236" y="3606228"/>
              <a:ext cx="1600742" cy="295437"/>
            </a:xfrm>
            <a:prstGeom prst="rect">
              <a:avLst/>
            </a:prstGeom>
          </p:spPr>
          <p:txBody>
            <a:bodyPr wrap="square">
              <a:spAutoFit/>
            </a:bodyPr>
            <a:lstStyle/>
            <a:p>
              <a:pPr algn="ctr"/>
              <a:endParaRPr lang="zh-CN" altLang="en-US" dirty="0">
                <a:solidFill>
                  <a:srgbClr val="FF0000"/>
                </a:solidFill>
                <a:latin typeface="方正兰亭黑简体" panose="02000000000000000000" pitchFamily="2" charset="-122"/>
                <a:ea typeface="方正兰亭黑简体" panose="02000000000000000000" pitchFamily="2" charset="-122"/>
              </a:endParaRPr>
            </a:p>
          </p:txBody>
        </p:sp>
      </p:grpSp>
      <p:grpSp>
        <p:nvGrpSpPr>
          <p:cNvPr id="12" name="组合 11">
            <a:extLst>
              <a:ext uri="{FF2B5EF4-FFF2-40B4-BE49-F238E27FC236}">
                <a16:creationId xmlns:a16="http://schemas.microsoft.com/office/drawing/2014/main" id="{B21FE10F-C329-4B31-9329-24C9C613D0CA}"/>
              </a:ext>
            </a:extLst>
          </p:cNvPr>
          <p:cNvGrpSpPr/>
          <p:nvPr/>
        </p:nvGrpSpPr>
        <p:grpSpPr>
          <a:xfrm>
            <a:off x="4936834" y="1319438"/>
            <a:ext cx="6516918" cy="528291"/>
            <a:chOff x="4310740" y="1879664"/>
            <a:chExt cx="6516918" cy="523220"/>
          </a:xfrm>
        </p:grpSpPr>
        <p:sp>
          <p:nvSpPr>
            <p:cNvPr id="15" name="矩形 14">
              <a:extLst>
                <a:ext uri="{FF2B5EF4-FFF2-40B4-BE49-F238E27FC236}">
                  <a16:creationId xmlns:a16="http://schemas.microsoft.com/office/drawing/2014/main" id="{7497B40F-A691-45B3-9B2C-1F24B8F98882}"/>
                </a:ext>
              </a:extLst>
            </p:cNvPr>
            <p:cNvSpPr/>
            <p:nvPr/>
          </p:nvSpPr>
          <p:spPr>
            <a:xfrm>
              <a:off x="4412342" y="1879664"/>
              <a:ext cx="6313715" cy="523220"/>
            </a:xfrm>
            <a:prstGeom prst="rect">
              <a:avLst/>
            </a:prstGeom>
          </p:spPr>
          <p:txBody>
            <a:bodyPr wrap="square">
              <a:spAutoFit/>
            </a:bodyPr>
            <a:lstStyle/>
            <a:p>
              <a:r>
                <a:rPr lang="zh-CN" altLang="en-US" sz="2800" dirty="0">
                  <a:solidFill>
                    <a:srgbClr val="FF0000"/>
                  </a:solidFill>
                  <a:latin typeface="方正兰亭黑简体" panose="02000000000000000000" pitchFamily="2" charset="-122"/>
                  <a:ea typeface="方正兰亭黑简体" panose="02000000000000000000" pitchFamily="2" charset="-122"/>
                </a:rPr>
                <a:t>一是党的领导得到全面加强</a:t>
              </a:r>
            </a:p>
          </p:txBody>
        </p:sp>
        <p:sp>
          <p:nvSpPr>
            <p:cNvPr id="14" name="矩形: 圆角 14">
              <a:extLst>
                <a:ext uri="{FF2B5EF4-FFF2-40B4-BE49-F238E27FC236}">
                  <a16:creationId xmlns:a16="http://schemas.microsoft.com/office/drawing/2014/main" id="{BE27CC38-B55E-41CB-919B-96F4D13BBA3E}"/>
                </a:ext>
              </a:extLst>
            </p:cNvPr>
            <p:cNvSpPr/>
            <p:nvPr/>
          </p:nvSpPr>
          <p:spPr>
            <a:xfrm>
              <a:off x="4310740" y="1881717"/>
              <a:ext cx="6516918" cy="499080"/>
            </a:xfrm>
            <a:prstGeom prst="roundRect">
              <a:avLst>
                <a:gd name="adj" fmla="val 0"/>
              </a:avLst>
            </a:prstGeom>
            <a:noFill/>
            <a:ln w="63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a:extLst>
              <a:ext uri="{FF2B5EF4-FFF2-40B4-BE49-F238E27FC236}">
                <a16:creationId xmlns:a16="http://schemas.microsoft.com/office/drawing/2014/main" id="{B21FE10F-C329-4B31-9329-24C9C613D0CA}"/>
              </a:ext>
            </a:extLst>
          </p:cNvPr>
          <p:cNvGrpSpPr/>
          <p:nvPr/>
        </p:nvGrpSpPr>
        <p:grpSpPr>
          <a:xfrm>
            <a:off x="4928521" y="1893016"/>
            <a:ext cx="6516918" cy="528291"/>
            <a:chOff x="4310740" y="1879664"/>
            <a:chExt cx="6516918" cy="523220"/>
          </a:xfrm>
        </p:grpSpPr>
        <p:sp>
          <p:nvSpPr>
            <p:cNvPr id="17" name="矩形 16">
              <a:extLst>
                <a:ext uri="{FF2B5EF4-FFF2-40B4-BE49-F238E27FC236}">
                  <a16:creationId xmlns:a16="http://schemas.microsoft.com/office/drawing/2014/main" id="{7497B40F-A691-45B3-9B2C-1F24B8F98882}"/>
                </a:ext>
              </a:extLst>
            </p:cNvPr>
            <p:cNvSpPr/>
            <p:nvPr/>
          </p:nvSpPr>
          <p:spPr>
            <a:xfrm>
              <a:off x="4412342" y="1879664"/>
              <a:ext cx="6313715" cy="523220"/>
            </a:xfrm>
            <a:prstGeom prst="rect">
              <a:avLst/>
            </a:prstGeom>
          </p:spPr>
          <p:txBody>
            <a:bodyPr wrap="square">
              <a:spAutoFit/>
            </a:bodyPr>
            <a:lstStyle/>
            <a:p>
              <a:r>
                <a:rPr lang="zh-CN" altLang="en-US" sz="2800" dirty="0">
                  <a:solidFill>
                    <a:srgbClr val="FF0000"/>
                  </a:solidFill>
                  <a:latin typeface="方正兰亭黑简体" panose="02000000000000000000" pitchFamily="2" charset="-122"/>
                  <a:ea typeface="方正兰亭黑简体" panose="02000000000000000000" pitchFamily="2" charset="-122"/>
                </a:rPr>
                <a:t>二是坚定不移贯彻新发展理念</a:t>
              </a:r>
            </a:p>
          </p:txBody>
        </p:sp>
        <p:sp>
          <p:nvSpPr>
            <p:cNvPr id="18" name="矩形: 圆角 14">
              <a:extLst>
                <a:ext uri="{FF2B5EF4-FFF2-40B4-BE49-F238E27FC236}">
                  <a16:creationId xmlns:a16="http://schemas.microsoft.com/office/drawing/2014/main" id="{BE27CC38-B55E-41CB-919B-96F4D13BBA3E}"/>
                </a:ext>
              </a:extLst>
            </p:cNvPr>
            <p:cNvSpPr/>
            <p:nvPr/>
          </p:nvSpPr>
          <p:spPr>
            <a:xfrm>
              <a:off x="4310740" y="1881717"/>
              <a:ext cx="6516918" cy="499080"/>
            </a:xfrm>
            <a:prstGeom prst="roundRect">
              <a:avLst>
                <a:gd name="adj" fmla="val 0"/>
              </a:avLst>
            </a:prstGeom>
            <a:noFill/>
            <a:ln w="63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a:extLst>
              <a:ext uri="{FF2B5EF4-FFF2-40B4-BE49-F238E27FC236}">
                <a16:creationId xmlns:a16="http://schemas.microsoft.com/office/drawing/2014/main" id="{B21FE10F-C329-4B31-9329-24C9C613D0CA}"/>
              </a:ext>
            </a:extLst>
          </p:cNvPr>
          <p:cNvGrpSpPr/>
          <p:nvPr/>
        </p:nvGrpSpPr>
        <p:grpSpPr>
          <a:xfrm>
            <a:off x="4919678" y="2476303"/>
            <a:ext cx="6516918" cy="528291"/>
            <a:chOff x="4310740" y="1879664"/>
            <a:chExt cx="6516918" cy="523220"/>
          </a:xfrm>
        </p:grpSpPr>
        <p:sp>
          <p:nvSpPr>
            <p:cNvPr id="20" name="矩形 19">
              <a:extLst>
                <a:ext uri="{FF2B5EF4-FFF2-40B4-BE49-F238E27FC236}">
                  <a16:creationId xmlns:a16="http://schemas.microsoft.com/office/drawing/2014/main" id="{7497B40F-A691-45B3-9B2C-1F24B8F98882}"/>
                </a:ext>
              </a:extLst>
            </p:cNvPr>
            <p:cNvSpPr/>
            <p:nvPr/>
          </p:nvSpPr>
          <p:spPr>
            <a:xfrm>
              <a:off x="4412342" y="1879664"/>
              <a:ext cx="6313715" cy="523220"/>
            </a:xfrm>
            <a:prstGeom prst="rect">
              <a:avLst/>
            </a:prstGeom>
          </p:spPr>
          <p:txBody>
            <a:bodyPr wrap="square">
              <a:spAutoFit/>
            </a:bodyPr>
            <a:lstStyle/>
            <a:p>
              <a:r>
                <a:rPr lang="zh-CN" altLang="en-US" sz="2800" dirty="0">
                  <a:solidFill>
                    <a:srgbClr val="FF0000"/>
                  </a:solidFill>
                  <a:latin typeface="方正兰亭黑简体" panose="02000000000000000000" pitchFamily="2" charset="-122"/>
                  <a:ea typeface="方正兰亭黑简体" panose="02000000000000000000" pitchFamily="2" charset="-122"/>
                </a:rPr>
                <a:t>三是坚定不移全面深化改革</a:t>
              </a:r>
            </a:p>
          </p:txBody>
        </p:sp>
        <p:sp>
          <p:nvSpPr>
            <p:cNvPr id="21" name="矩形: 圆角 14">
              <a:extLst>
                <a:ext uri="{FF2B5EF4-FFF2-40B4-BE49-F238E27FC236}">
                  <a16:creationId xmlns:a16="http://schemas.microsoft.com/office/drawing/2014/main" id="{BE27CC38-B55E-41CB-919B-96F4D13BBA3E}"/>
                </a:ext>
              </a:extLst>
            </p:cNvPr>
            <p:cNvSpPr/>
            <p:nvPr/>
          </p:nvSpPr>
          <p:spPr>
            <a:xfrm>
              <a:off x="4310740" y="1881717"/>
              <a:ext cx="6516918" cy="499080"/>
            </a:xfrm>
            <a:prstGeom prst="roundRect">
              <a:avLst>
                <a:gd name="adj" fmla="val 0"/>
              </a:avLst>
            </a:prstGeom>
            <a:noFill/>
            <a:ln w="63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a:extLst>
              <a:ext uri="{FF2B5EF4-FFF2-40B4-BE49-F238E27FC236}">
                <a16:creationId xmlns:a16="http://schemas.microsoft.com/office/drawing/2014/main" id="{B21FE10F-C329-4B31-9329-24C9C613D0CA}"/>
              </a:ext>
            </a:extLst>
          </p:cNvPr>
          <p:cNvGrpSpPr/>
          <p:nvPr/>
        </p:nvGrpSpPr>
        <p:grpSpPr>
          <a:xfrm>
            <a:off x="4911365" y="3049881"/>
            <a:ext cx="6516918" cy="528291"/>
            <a:chOff x="4310740" y="1879664"/>
            <a:chExt cx="6516918" cy="523220"/>
          </a:xfrm>
        </p:grpSpPr>
        <p:sp>
          <p:nvSpPr>
            <p:cNvPr id="23" name="矩形 22">
              <a:extLst>
                <a:ext uri="{FF2B5EF4-FFF2-40B4-BE49-F238E27FC236}">
                  <a16:creationId xmlns:a16="http://schemas.microsoft.com/office/drawing/2014/main" id="{7497B40F-A691-45B3-9B2C-1F24B8F98882}"/>
                </a:ext>
              </a:extLst>
            </p:cNvPr>
            <p:cNvSpPr/>
            <p:nvPr/>
          </p:nvSpPr>
          <p:spPr>
            <a:xfrm>
              <a:off x="4412342" y="1879664"/>
              <a:ext cx="6313715" cy="523220"/>
            </a:xfrm>
            <a:prstGeom prst="rect">
              <a:avLst/>
            </a:prstGeom>
          </p:spPr>
          <p:txBody>
            <a:bodyPr wrap="square">
              <a:spAutoFit/>
            </a:bodyPr>
            <a:lstStyle/>
            <a:p>
              <a:r>
                <a:rPr lang="zh-CN" altLang="en-US" sz="2800" dirty="0">
                  <a:solidFill>
                    <a:srgbClr val="FF0000"/>
                  </a:solidFill>
                  <a:latin typeface="方正兰亭黑简体" panose="02000000000000000000" pitchFamily="2" charset="-122"/>
                  <a:ea typeface="方正兰亭黑简体" panose="02000000000000000000" pitchFamily="2" charset="-122"/>
                </a:rPr>
                <a:t>四是坚定不移全面推进依法治国</a:t>
              </a:r>
            </a:p>
          </p:txBody>
        </p:sp>
        <p:sp>
          <p:nvSpPr>
            <p:cNvPr id="24" name="矩形: 圆角 14">
              <a:extLst>
                <a:ext uri="{FF2B5EF4-FFF2-40B4-BE49-F238E27FC236}">
                  <a16:creationId xmlns:a16="http://schemas.microsoft.com/office/drawing/2014/main" id="{BE27CC38-B55E-41CB-919B-96F4D13BBA3E}"/>
                </a:ext>
              </a:extLst>
            </p:cNvPr>
            <p:cNvSpPr/>
            <p:nvPr/>
          </p:nvSpPr>
          <p:spPr>
            <a:xfrm>
              <a:off x="4310740" y="1881717"/>
              <a:ext cx="6516918" cy="499080"/>
            </a:xfrm>
            <a:prstGeom prst="roundRect">
              <a:avLst>
                <a:gd name="adj" fmla="val 0"/>
              </a:avLst>
            </a:prstGeom>
            <a:noFill/>
            <a:ln w="63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a:extLst>
              <a:ext uri="{FF2B5EF4-FFF2-40B4-BE49-F238E27FC236}">
                <a16:creationId xmlns:a16="http://schemas.microsoft.com/office/drawing/2014/main" id="{B21FE10F-C329-4B31-9329-24C9C613D0CA}"/>
              </a:ext>
            </a:extLst>
          </p:cNvPr>
          <p:cNvGrpSpPr/>
          <p:nvPr/>
        </p:nvGrpSpPr>
        <p:grpSpPr>
          <a:xfrm>
            <a:off x="4895269" y="3613751"/>
            <a:ext cx="6516918" cy="528291"/>
            <a:chOff x="4310740" y="1879664"/>
            <a:chExt cx="6516918" cy="523220"/>
          </a:xfrm>
        </p:grpSpPr>
        <p:sp>
          <p:nvSpPr>
            <p:cNvPr id="26" name="矩形 25">
              <a:extLst>
                <a:ext uri="{FF2B5EF4-FFF2-40B4-BE49-F238E27FC236}">
                  <a16:creationId xmlns:a16="http://schemas.microsoft.com/office/drawing/2014/main" id="{7497B40F-A691-45B3-9B2C-1F24B8F98882}"/>
                </a:ext>
              </a:extLst>
            </p:cNvPr>
            <p:cNvSpPr/>
            <p:nvPr/>
          </p:nvSpPr>
          <p:spPr>
            <a:xfrm>
              <a:off x="4412342" y="1879664"/>
              <a:ext cx="6313715" cy="523220"/>
            </a:xfrm>
            <a:prstGeom prst="rect">
              <a:avLst/>
            </a:prstGeom>
          </p:spPr>
          <p:txBody>
            <a:bodyPr wrap="square">
              <a:spAutoFit/>
            </a:bodyPr>
            <a:lstStyle/>
            <a:p>
              <a:r>
                <a:rPr lang="zh-CN" altLang="en-US" sz="2800" dirty="0">
                  <a:solidFill>
                    <a:srgbClr val="FF0000"/>
                  </a:solidFill>
                  <a:latin typeface="方正兰亭黑简体" panose="02000000000000000000" pitchFamily="2" charset="-122"/>
                  <a:ea typeface="方正兰亭黑简体" panose="02000000000000000000" pitchFamily="2" charset="-122"/>
                </a:rPr>
                <a:t>五是加强党对意识形态工作的领导</a:t>
              </a:r>
            </a:p>
          </p:txBody>
        </p:sp>
        <p:sp>
          <p:nvSpPr>
            <p:cNvPr id="27" name="矩形: 圆角 14">
              <a:extLst>
                <a:ext uri="{FF2B5EF4-FFF2-40B4-BE49-F238E27FC236}">
                  <a16:creationId xmlns:a16="http://schemas.microsoft.com/office/drawing/2014/main" id="{BE27CC38-B55E-41CB-919B-96F4D13BBA3E}"/>
                </a:ext>
              </a:extLst>
            </p:cNvPr>
            <p:cNvSpPr/>
            <p:nvPr/>
          </p:nvSpPr>
          <p:spPr>
            <a:xfrm>
              <a:off x="4310740" y="1881717"/>
              <a:ext cx="6516918" cy="499080"/>
            </a:xfrm>
            <a:prstGeom prst="roundRect">
              <a:avLst>
                <a:gd name="adj" fmla="val 0"/>
              </a:avLst>
            </a:prstGeom>
            <a:noFill/>
            <a:ln w="63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a:extLst>
              <a:ext uri="{FF2B5EF4-FFF2-40B4-BE49-F238E27FC236}">
                <a16:creationId xmlns:a16="http://schemas.microsoft.com/office/drawing/2014/main" id="{B21FE10F-C329-4B31-9329-24C9C613D0CA}"/>
              </a:ext>
            </a:extLst>
          </p:cNvPr>
          <p:cNvGrpSpPr/>
          <p:nvPr/>
        </p:nvGrpSpPr>
        <p:grpSpPr>
          <a:xfrm>
            <a:off x="4886956" y="4187329"/>
            <a:ext cx="6516918" cy="528291"/>
            <a:chOff x="4310740" y="1879664"/>
            <a:chExt cx="6516918" cy="523220"/>
          </a:xfrm>
        </p:grpSpPr>
        <p:sp>
          <p:nvSpPr>
            <p:cNvPr id="29" name="矩形 28">
              <a:extLst>
                <a:ext uri="{FF2B5EF4-FFF2-40B4-BE49-F238E27FC236}">
                  <a16:creationId xmlns:a16="http://schemas.microsoft.com/office/drawing/2014/main" id="{7497B40F-A691-45B3-9B2C-1F24B8F98882}"/>
                </a:ext>
              </a:extLst>
            </p:cNvPr>
            <p:cNvSpPr/>
            <p:nvPr/>
          </p:nvSpPr>
          <p:spPr>
            <a:xfrm>
              <a:off x="4412342" y="1879664"/>
              <a:ext cx="6313715" cy="523220"/>
            </a:xfrm>
            <a:prstGeom prst="rect">
              <a:avLst/>
            </a:prstGeom>
          </p:spPr>
          <p:txBody>
            <a:bodyPr wrap="square">
              <a:spAutoFit/>
            </a:bodyPr>
            <a:lstStyle/>
            <a:p>
              <a:r>
                <a:rPr lang="zh-CN" altLang="en-US" sz="2800" dirty="0">
                  <a:solidFill>
                    <a:srgbClr val="FF0000"/>
                  </a:solidFill>
                  <a:latin typeface="方正兰亭黑简体" panose="02000000000000000000" pitchFamily="2" charset="-122"/>
                  <a:ea typeface="方正兰亭黑简体" panose="02000000000000000000" pitchFamily="2" charset="-122"/>
                </a:rPr>
                <a:t>六是坚定不移推进生态文明建设</a:t>
              </a:r>
            </a:p>
          </p:txBody>
        </p:sp>
        <p:sp>
          <p:nvSpPr>
            <p:cNvPr id="30" name="矩形: 圆角 14">
              <a:extLst>
                <a:ext uri="{FF2B5EF4-FFF2-40B4-BE49-F238E27FC236}">
                  <a16:creationId xmlns:a16="http://schemas.microsoft.com/office/drawing/2014/main" id="{BE27CC38-B55E-41CB-919B-96F4D13BBA3E}"/>
                </a:ext>
              </a:extLst>
            </p:cNvPr>
            <p:cNvSpPr/>
            <p:nvPr/>
          </p:nvSpPr>
          <p:spPr>
            <a:xfrm>
              <a:off x="4310740" y="1881717"/>
              <a:ext cx="6516918" cy="499080"/>
            </a:xfrm>
            <a:prstGeom prst="roundRect">
              <a:avLst>
                <a:gd name="adj" fmla="val 0"/>
              </a:avLst>
            </a:prstGeom>
            <a:noFill/>
            <a:ln w="63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a:extLst>
              <a:ext uri="{FF2B5EF4-FFF2-40B4-BE49-F238E27FC236}">
                <a16:creationId xmlns:a16="http://schemas.microsoft.com/office/drawing/2014/main" id="{B21FE10F-C329-4B31-9329-24C9C613D0CA}"/>
              </a:ext>
            </a:extLst>
          </p:cNvPr>
          <p:cNvGrpSpPr/>
          <p:nvPr/>
        </p:nvGrpSpPr>
        <p:grpSpPr>
          <a:xfrm>
            <a:off x="4878113" y="4770616"/>
            <a:ext cx="6516918" cy="528291"/>
            <a:chOff x="4310740" y="1879664"/>
            <a:chExt cx="6516918" cy="523220"/>
          </a:xfrm>
        </p:grpSpPr>
        <p:sp>
          <p:nvSpPr>
            <p:cNvPr id="32" name="矩形 31">
              <a:extLst>
                <a:ext uri="{FF2B5EF4-FFF2-40B4-BE49-F238E27FC236}">
                  <a16:creationId xmlns:a16="http://schemas.microsoft.com/office/drawing/2014/main" id="{7497B40F-A691-45B3-9B2C-1F24B8F98882}"/>
                </a:ext>
              </a:extLst>
            </p:cNvPr>
            <p:cNvSpPr/>
            <p:nvPr/>
          </p:nvSpPr>
          <p:spPr>
            <a:xfrm>
              <a:off x="4412342" y="1879664"/>
              <a:ext cx="6313715" cy="523220"/>
            </a:xfrm>
            <a:prstGeom prst="rect">
              <a:avLst/>
            </a:prstGeom>
          </p:spPr>
          <p:txBody>
            <a:bodyPr wrap="square">
              <a:spAutoFit/>
            </a:bodyPr>
            <a:lstStyle/>
            <a:p>
              <a:r>
                <a:rPr lang="zh-CN" altLang="en-US" sz="2800" dirty="0">
                  <a:solidFill>
                    <a:srgbClr val="FF0000"/>
                  </a:solidFill>
                  <a:latin typeface="方正兰亭黑简体" panose="02000000000000000000" pitchFamily="2" charset="-122"/>
                  <a:ea typeface="方正兰亭黑简体" panose="02000000000000000000" pitchFamily="2" charset="-122"/>
                </a:rPr>
                <a:t>七是坚定不移推进国防和军队现代化</a:t>
              </a:r>
            </a:p>
          </p:txBody>
        </p:sp>
        <p:sp>
          <p:nvSpPr>
            <p:cNvPr id="33" name="矩形: 圆角 14">
              <a:extLst>
                <a:ext uri="{FF2B5EF4-FFF2-40B4-BE49-F238E27FC236}">
                  <a16:creationId xmlns:a16="http://schemas.microsoft.com/office/drawing/2014/main" id="{BE27CC38-B55E-41CB-919B-96F4D13BBA3E}"/>
                </a:ext>
              </a:extLst>
            </p:cNvPr>
            <p:cNvSpPr/>
            <p:nvPr/>
          </p:nvSpPr>
          <p:spPr>
            <a:xfrm>
              <a:off x="4310740" y="1881717"/>
              <a:ext cx="6516918" cy="499080"/>
            </a:xfrm>
            <a:prstGeom prst="roundRect">
              <a:avLst>
                <a:gd name="adj" fmla="val 0"/>
              </a:avLst>
            </a:prstGeom>
            <a:noFill/>
            <a:ln w="63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a:extLst>
              <a:ext uri="{FF2B5EF4-FFF2-40B4-BE49-F238E27FC236}">
                <a16:creationId xmlns:a16="http://schemas.microsoft.com/office/drawing/2014/main" id="{B21FE10F-C329-4B31-9329-24C9C613D0CA}"/>
              </a:ext>
            </a:extLst>
          </p:cNvPr>
          <p:cNvGrpSpPr/>
          <p:nvPr/>
        </p:nvGrpSpPr>
        <p:grpSpPr>
          <a:xfrm>
            <a:off x="4869800" y="5344194"/>
            <a:ext cx="6516918" cy="528291"/>
            <a:chOff x="4310740" y="1879664"/>
            <a:chExt cx="6516918" cy="523220"/>
          </a:xfrm>
        </p:grpSpPr>
        <p:sp>
          <p:nvSpPr>
            <p:cNvPr id="35" name="矩形 34">
              <a:extLst>
                <a:ext uri="{FF2B5EF4-FFF2-40B4-BE49-F238E27FC236}">
                  <a16:creationId xmlns:a16="http://schemas.microsoft.com/office/drawing/2014/main" id="{7497B40F-A691-45B3-9B2C-1F24B8F98882}"/>
                </a:ext>
              </a:extLst>
            </p:cNvPr>
            <p:cNvSpPr/>
            <p:nvPr/>
          </p:nvSpPr>
          <p:spPr>
            <a:xfrm>
              <a:off x="4412342" y="1879664"/>
              <a:ext cx="6313715" cy="523220"/>
            </a:xfrm>
            <a:prstGeom prst="rect">
              <a:avLst/>
            </a:prstGeom>
          </p:spPr>
          <p:txBody>
            <a:bodyPr wrap="square">
              <a:spAutoFit/>
            </a:bodyPr>
            <a:lstStyle/>
            <a:p>
              <a:r>
                <a:rPr lang="zh-CN" altLang="en-US" sz="2800" dirty="0">
                  <a:solidFill>
                    <a:srgbClr val="FF0000"/>
                  </a:solidFill>
                  <a:latin typeface="方正兰亭黑简体" panose="02000000000000000000" pitchFamily="2" charset="-122"/>
                  <a:ea typeface="方正兰亭黑简体" panose="02000000000000000000" pitchFamily="2" charset="-122"/>
                </a:rPr>
                <a:t>八是坚定不移推进中国特色大国外交</a:t>
              </a:r>
            </a:p>
          </p:txBody>
        </p:sp>
        <p:sp>
          <p:nvSpPr>
            <p:cNvPr id="36" name="矩形: 圆角 14">
              <a:extLst>
                <a:ext uri="{FF2B5EF4-FFF2-40B4-BE49-F238E27FC236}">
                  <a16:creationId xmlns:a16="http://schemas.microsoft.com/office/drawing/2014/main" id="{BE27CC38-B55E-41CB-919B-96F4D13BBA3E}"/>
                </a:ext>
              </a:extLst>
            </p:cNvPr>
            <p:cNvSpPr/>
            <p:nvPr/>
          </p:nvSpPr>
          <p:spPr>
            <a:xfrm>
              <a:off x="4310740" y="1881717"/>
              <a:ext cx="6516918" cy="499080"/>
            </a:xfrm>
            <a:prstGeom prst="roundRect">
              <a:avLst>
                <a:gd name="adj" fmla="val 0"/>
              </a:avLst>
            </a:prstGeom>
            <a:noFill/>
            <a:ln w="63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a:extLst>
              <a:ext uri="{FF2B5EF4-FFF2-40B4-BE49-F238E27FC236}">
                <a16:creationId xmlns:a16="http://schemas.microsoft.com/office/drawing/2014/main" id="{B21FE10F-C329-4B31-9329-24C9C613D0CA}"/>
              </a:ext>
            </a:extLst>
          </p:cNvPr>
          <p:cNvGrpSpPr/>
          <p:nvPr/>
        </p:nvGrpSpPr>
        <p:grpSpPr>
          <a:xfrm>
            <a:off x="4878113" y="5937997"/>
            <a:ext cx="6516918" cy="528291"/>
            <a:chOff x="4310740" y="1879664"/>
            <a:chExt cx="6516918" cy="523220"/>
          </a:xfrm>
        </p:grpSpPr>
        <p:sp>
          <p:nvSpPr>
            <p:cNvPr id="38" name="矩形 37">
              <a:extLst>
                <a:ext uri="{FF2B5EF4-FFF2-40B4-BE49-F238E27FC236}">
                  <a16:creationId xmlns:a16="http://schemas.microsoft.com/office/drawing/2014/main" id="{7497B40F-A691-45B3-9B2C-1F24B8F98882}"/>
                </a:ext>
              </a:extLst>
            </p:cNvPr>
            <p:cNvSpPr/>
            <p:nvPr/>
          </p:nvSpPr>
          <p:spPr>
            <a:xfrm>
              <a:off x="4412342" y="1879664"/>
              <a:ext cx="6313715" cy="523220"/>
            </a:xfrm>
            <a:prstGeom prst="rect">
              <a:avLst/>
            </a:prstGeom>
          </p:spPr>
          <p:txBody>
            <a:bodyPr wrap="square">
              <a:spAutoFit/>
            </a:bodyPr>
            <a:lstStyle/>
            <a:p>
              <a:r>
                <a:rPr lang="zh-CN" altLang="en-US" sz="2800" dirty="0">
                  <a:solidFill>
                    <a:srgbClr val="FF0000"/>
                  </a:solidFill>
                  <a:latin typeface="方正兰亭黑简体" panose="02000000000000000000" pitchFamily="2" charset="-122"/>
                  <a:ea typeface="方正兰亭黑简体" panose="02000000000000000000" pitchFamily="2" charset="-122"/>
                </a:rPr>
                <a:t>九是坚定不移推进全面从严治党</a:t>
              </a:r>
            </a:p>
          </p:txBody>
        </p:sp>
        <p:sp>
          <p:nvSpPr>
            <p:cNvPr id="39" name="矩形: 圆角 14">
              <a:extLst>
                <a:ext uri="{FF2B5EF4-FFF2-40B4-BE49-F238E27FC236}">
                  <a16:creationId xmlns:a16="http://schemas.microsoft.com/office/drawing/2014/main" id="{BE27CC38-B55E-41CB-919B-96F4D13BBA3E}"/>
                </a:ext>
              </a:extLst>
            </p:cNvPr>
            <p:cNvSpPr/>
            <p:nvPr/>
          </p:nvSpPr>
          <p:spPr>
            <a:xfrm>
              <a:off x="4310740" y="1881717"/>
              <a:ext cx="6516918" cy="499080"/>
            </a:xfrm>
            <a:prstGeom prst="roundRect">
              <a:avLst>
                <a:gd name="adj" fmla="val 0"/>
              </a:avLst>
            </a:prstGeom>
            <a:noFill/>
            <a:ln w="63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0" name="图片 39">
            <a:extLst>
              <a:ext uri="{FF2B5EF4-FFF2-40B4-BE49-F238E27FC236}">
                <a16:creationId xmlns:a16="http://schemas.microsoft.com/office/drawing/2014/main" id="{2CCBE890-8220-4D4D-8CD4-CCE661E957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426" y="2413266"/>
            <a:ext cx="2834538" cy="2863340"/>
          </a:xfrm>
          <a:prstGeom prst="rect">
            <a:avLst/>
          </a:prstGeom>
        </p:spPr>
      </p:pic>
    </p:spTree>
    <p:extLst>
      <p:ext uri="{BB962C8B-B14F-4D97-AF65-F5344CB8AC3E}">
        <p14:creationId xmlns:p14="http://schemas.microsoft.com/office/powerpoint/2010/main" val="2441629150"/>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Effect transition="in" filter="fade">
                                      <p:cBhvr>
                                        <p:cTn id="9" dur="1000"/>
                                        <p:tgtEl>
                                          <p:spTgt spid="4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500"/>
                                        <p:tgtEl>
                                          <p:spTgt spid="13"/>
                                        </p:tgtEl>
                                      </p:cBhvr>
                                    </p:animEffect>
                                  </p:childTnLst>
                                </p:cTn>
                              </p:par>
                              <p:par>
                                <p:cTn id="17" presetID="2" presetClass="entr" presetSubtype="8" decel="45000" fill="hold" nodeType="withEffect">
                                  <p:stCondLst>
                                    <p:cond delay="10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 presetClass="entr" presetSubtype="2" decel="4500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1000" fill="hold"/>
                                        <p:tgtEl>
                                          <p:spTgt spid="12"/>
                                        </p:tgtEl>
                                        <p:attrNameLst>
                                          <p:attrName>ppt_x</p:attrName>
                                        </p:attrNameLst>
                                      </p:cBhvr>
                                      <p:tavLst>
                                        <p:tav tm="0">
                                          <p:val>
                                            <p:strVal val="1+#ppt_w/2"/>
                                          </p:val>
                                        </p:tav>
                                        <p:tav tm="100000">
                                          <p:val>
                                            <p:strVal val="#ppt_x"/>
                                          </p:val>
                                        </p:tav>
                                      </p:tavLst>
                                    </p:anim>
                                    <p:anim calcmode="lin" valueType="num">
                                      <p:cBhvr additive="base">
                                        <p:cTn id="25" dur="1000" fill="hold"/>
                                        <p:tgtEl>
                                          <p:spTgt spid="12"/>
                                        </p:tgtEl>
                                        <p:attrNameLst>
                                          <p:attrName>ppt_y</p:attrName>
                                        </p:attrNameLst>
                                      </p:cBhvr>
                                      <p:tavLst>
                                        <p:tav tm="0">
                                          <p:val>
                                            <p:strVal val="#ppt_y"/>
                                          </p:val>
                                        </p:tav>
                                        <p:tav tm="100000">
                                          <p:val>
                                            <p:strVal val="#ppt_y"/>
                                          </p:val>
                                        </p:tav>
                                      </p:tavLst>
                                    </p:anim>
                                  </p:childTnLst>
                                </p:cTn>
                              </p:par>
                            </p:childTnLst>
                          </p:cTn>
                        </p:par>
                        <p:par>
                          <p:cTn id="26" fill="hold">
                            <p:stCondLst>
                              <p:cond delay="4000"/>
                            </p:stCondLst>
                            <p:childTnLst>
                              <p:par>
                                <p:cTn id="27" presetID="2" presetClass="entr" presetSubtype="2" decel="4500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1000" fill="hold"/>
                                        <p:tgtEl>
                                          <p:spTgt spid="16"/>
                                        </p:tgtEl>
                                        <p:attrNameLst>
                                          <p:attrName>ppt_x</p:attrName>
                                        </p:attrNameLst>
                                      </p:cBhvr>
                                      <p:tavLst>
                                        <p:tav tm="0">
                                          <p:val>
                                            <p:strVal val="1+#ppt_w/2"/>
                                          </p:val>
                                        </p:tav>
                                        <p:tav tm="100000">
                                          <p:val>
                                            <p:strVal val="#ppt_x"/>
                                          </p:val>
                                        </p:tav>
                                      </p:tavLst>
                                    </p:anim>
                                    <p:anim calcmode="lin" valueType="num">
                                      <p:cBhvr additive="base">
                                        <p:cTn id="30" dur="1000" fill="hold"/>
                                        <p:tgtEl>
                                          <p:spTgt spid="16"/>
                                        </p:tgtEl>
                                        <p:attrNameLst>
                                          <p:attrName>ppt_y</p:attrName>
                                        </p:attrNameLst>
                                      </p:cBhvr>
                                      <p:tavLst>
                                        <p:tav tm="0">
                                          <p:val>
                                            <p:strVal val="#ppt_y"/>
                                          </p:val>
                                        </p:tav>
                                        <p:tav tm="100000">
                                          <p:val>
                                            <p:strVal val="#ppt_y"/>
                                          </p:val>
                                        </p:tav>
                                      </p:tavLst>
                                    </p:anim>
                                  </p:childTnLst>
                                </p:cTn>
                              </p:par>
                            </p:childTnLst>
                          </p:cTn>
                        </p:par>
                        <p:par>
                          <p:cTn id="31" fill="hold">
                            <p:stCondLst>
                              <p:cond delay="5000"/>
                            </p:stCondLst>
                            <p:childTnLst>
                              <p:par>
                                <p:cTn id="32" presetID="2" presetClass="entr" presetSubtype="2" decel="4500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1000" fill="hold"/>
                                        <p:tgtEl>
                                          <p:spTgt spid="19"/>
                                        </p:tgtEl>
                                        <p:attrNameLst>
                                          <p:attrName>ppt_x</p:attrName>
                                        </p:attrNameLst>
                                      </p:cBhvr>
                                      <p:tavLst>
                                        <p:tav tm="0">
                                          <p:val>
                                            <p:strVal val="1+#ppt_w/2"/>
                                          </p:val>
                                        </p:tav>
                                        <p:tav tm="100000">
                                          <p:val>
                                            <p:strVal val="#ppt_x"/>
                                          </p:val>
                                        </p:tav>
                                      </p:tavLst>
                                    </p:anim>
                                    <p:anim calcmode="lin" valueType="num">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par>
                          <p:cTn id="36" fill="hold">
                            <p:stCondLst>
                              <p:cond delay="6000"/>
                            </p:stCondLst>
                            <p:childTnLst>
                              <p:par>
                                <p:cTn id="37" presetID="2" presetClass="entr" presetSubtype="2" decel="4500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1+#ppt_w/2"/>
                                          </p:val>
                                        </p:tav>
                                        <p:tav tm="100000">
                                          <p:val>
                                            <p:strVal val="#ppt_x"/>
                                          </p:val>
                                        </p:tav>
                                      </p:tavLst>
                                    </p:anim>
                                    <p:anim calcmode="lin" valueType="num">
                                      <p:cBhvr additive="base">
                                        <p:cTn id="40" dur="1000" fill="hold"/>
                                        <p:tgtEl>
                                          <p:spTgt spid="22"/>
                                        </p:tgtEl>
                                        <p:attrNameLst>
                                          <p:attrName>ppt_y</p:attrName>
                                        </p:attrNameLst>
                                      </p:cBhvr>
                                      <p:tavLst>
                                        <p:tav tm="0">
                                          <p:val>
                                            <p:strVal val="#ppt_y"/>
                                          </p:val>
                                        </p:tav>
                                        <p:tav tm="100000">
                                          <p:val>
                                            <p:strVal val="#ppt_y"/>
                                          </p:val>
                                        </p:tav>
                                      </p:tavLst>
                                    </p:anim>
                                  </p:childTnLst>
                                </p:cTn>
                              </p:par>
                            </p:childTnLst>
                          </p:cTn>
                        </p:par>
                        <p:par>
                          <p:cTn id="41" fill="hold">
                            <p:stCondLst>
                              <p:cond delay="7000"/>
                            </p:stCondLst>
                            <p:childTnLst>
                              <p:par>
                                <p:cTn id="42" presetID="2" presetClass="entr" presetSubtype="2" decel="45000"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1000" fill="hold"/>
                                        <p:tgtEl>
                                          <p:spTgt spid="25"/>
                                        </p:tgtEl>
                                        <p:attrNameLst>
                                          <p:attrName>ppt_x</p:attrName>
                                        </p:attrNameLst>
                                      </p:cBhvr>
                                      <p:tavLst>
                                        <p:tav tm="0">
                                          <p:val>
                                            <p:strVal val="1+#ppt_w/2"/>
                                          </p:val>
                                        </p:tav>
                                        <p:tav tm="100000">
                                          <p:val>
                                            <p:strVal val="#ppt_x"/>
                                          </p:val>
                                        </p:tav>
                                      </p:tavLst>
                                    </p:anim>
                                    <p:anim calcmode="lin" valueType="num">
                                      <p:cBhvr additive="base">
                                        <p:cTn id="45" dur="1000" fill="hold"/>
                                        <p:tgtEl>
                                          <p:spTgt spid="25"/>
                                        </p:tgtEl>
                                        <p:attrNameLst>
                                          <p:attrName>ppt_y</p:attrName>
                                        </p:attrNameLst>
                                      </p:cBhvr>
                                      <p:tavLst>
                                        <p:tav tm="0">
                                          <p:val>
                                            <p:strVal val="#ppt_y"/>
                                          </p:val>
                                        </p:tav>
                                        <p:tav tm="100000">
                                          <p:val>
                                            <p:strVal val="#ppt_y"/>
                                          </p:val>
                                        </p:tav>
                                      </p:tavLst>
                                    </p:anim>
                                  </p:childTnLst>
                                </p:cTn>
                              </p:par>
                            </p:childTnLst>
                          </p:cTn>
                        </p:par>
                        <p:par>
                          <p:cTn id="46" fill="hold">
                            <p:stCondLst>
                              <p:cond delay="8000"/>
                            </p:stCondLst>
                            <p:childTnLst>
                              <p:par>
                                <p:cTn id="47" presetID="2" presetClass="entr" presetSubtype="2" decel="45000"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1000" fill="hold"/>
                                        <p:tgtEl>
                                          <p:spTgt spid="28"/>
                                        </p:tgtEl>
                                        <p:attrNameLst>
                                          <p:attrName>ppt_x</p:attrName>
                                        </p:attrNameLst>
                                      </p:cBhvr>
                                      <p:tavLst>
                                        <p:tav tm="0">
                                          <p:val>
                                            <p:strVal val="1+#ppt_w/2"/>
                                          </p:val>
                                        </p:tav>
                                        <p:tav tm="100000">
                                          <p:val>
                                            <p:strVal val="#ppt_x"/>
                                          </p:val>
                                        </p:tav>
                                      </p:tavLst>
                                    </p:anim>
                                    <p:anim calcmode="lin" valueType="num">
                                      <p:cBhvr additive="base">
                                        <p:cTn id="50" dur="1000" fill="hold"/>
                                        <p:tgtEl>
                                          <p:spTgt spid="28"/>
                                        </p:tgtEl>
                                        <p:attrNameLst>
                                          <p:attrName>ppt_y</p:attrName>
                                        </p:attrNameLst>
                                      </p:cBhvr>
                                      <p:tavLst>
                                        <p:tav tm="0">
                                          <p:val>
                                            <p:strVal val="#ppt_y"/>
                                          </p:val>
                                        </p:tav>
                                        <p:tav tm="100000">
                                          <p:val>
                                            <p:strVal val="#ppt_y"/>
                                          </p:val>
                                        </p:tav>
                                      </p:tavLst>
                                    </p:anim>
                                  </p:childTnLst>
                                </p:cTn>
                              </p:par>
                            </p:childTnLst>
                          </p:cTn>
                        </p:par>
                        <p:par>
                          <p:cTn id="51" fill="hold">
                            <p:stCondLst>
                              <p:cond delay="9000"/>
                            </p:stCondLst>
                            <p:childTnLst>
                              <p:par>
                                <p:cTn id="52" presetID="2" presetClass="entr" presetSubtype="2" decel="4500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additive="base">
                                        <p:cTn id="54" dur="1000" fill="hold"/>
                                        <p:tgtEl>
                                          <p:spTgt spid="31"/>
                                        </p:tgtEl>
                                        <p:attrNameLst>
                                          <p:attrName>ppt_x</p:attrName>
                                        </p:attrNameLst>
                                      </p:cBhvr>
                                      <p:tavLst>
                                        <p:tav tm="0">
                                          <p:val>
                                            <p:strVal val="1+#ppt_w/2"/>
                                          </p:val>
                                        </p:tav>
                                        <p:tav tm="100000">
                                          <p:val>
                                            <p:strVal val="#ppt_x"/>
                                          </p:val>
                                        </p:tav>
                                      </p:tavLst>
                                    </p:anim>
                                    <p:anim calcmode="lin" valueType="num">
                                      <p:cBhvr additive="base">
                                        <p:cTn id="55" dur="1000" fill="hold"/>
                                        <p:tgtEl>
                                          <p:spTgt spid="31"/>
                                        </p:tgtEl>
                                        <p:attrNameLst>
                                          <p:attrName>ppt_y</p:attrName>
                                        </p:attrNameLst>
                                      </p:cBhvr>
                                      <p:tavLst>
                                        <p:tav tm="0">
                                          <p:val>
                                            <p:strVal val="#ppt_y"/>
                                          </p:val>
                                        </p:tav>
                                        <p:tav tm="100000">
                                          <p:val>
                                            <p:strVal val="#ppt_y"/>
                                          </p:val>
                                        </p:tav>
                                      </p:tavLst>
                                    </p:anim>
                                  </p:childTnLst>
                                </p:cTn>
                              </p:par>
                            </p:childTnLst>
                          </p:cTn>
                        </p:par>
                        <p:par>
                          <p:cTn id="56" fill="hold">
                            <p:stCondLst>
                              <p:cond delay="10000"/>
                            </p:stCondLst>
                            <p:childTnLst>
                              <p:par>
                                <p:cTn id="57" presetID="2" presetClass="entr" presetSubtype="2" decel="45000" fill="hold"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1000" fill="hold"/>
                                        <p:tgtEl>
                                          <p:spTgt spid="34"/>
                                        </p:tgtEl>
                                        <p:attrNameLst>
                                          <p:attrName>ppt_x</p:attrName>
                                        </p:attrNameLst>
                                      </p:cBhvr>
                                      <p:tavLst>
                                        <p:tav tm="0">
                                          <p:val>
                                            <p:strVal val="1+#ppt_w/2"/>
                                          </p:val>
                                        </p:tav>
                                        <p:tav tm="100000">
                                          <p:val>
                                            <p:strVal val="#ppt_x"/>
                                          </p:val>
                                        </p:tav>
                                      </p:tavLst>
                                    </p:anim>
                                    <p:anim calcmode="lin" valueType="num">
                                      <p:cBhvr additive="base">
                                        <p:cTn id="60" dur="1000" fill="hold"/>
                                        <p:tgtEl>
                                          <p:spTgt spid="34"/>
                                        </p:tgtEl>
                                        <p:attrNameLst>
                                          <p:attrName>ppt_y</p:attrName>
                                        </p:attrNameLst>
                                      </p:cBhvr>
                                      <p:tavLst>
                                        <p:tav tm="0">
                                          <p:val>
                                            <p:strVal val="#ppt_y"/>
                                          </p:val>
                                        </p:tav>
                                        <p:tav tm="100000">
                                          <p:val>
                                            <p:strVal val="#ppt_y"/>
                                          </p:val>
                                        </p:tav>
                                      </p:tavLst>
                                    </p:anim>
                                  </p:childTnLst>
                                </p:cTn>
                              </p:par>
                            </p:childTnLst>
                          </p:cTn>
                        </p:par>
                        <p:par>
                          <p:cTn id="61" fill="hold">
                            <p:stCondLst>
                              <p:cond delay="11000"/>
                            </p:stCondLst>
                            <p:childTnLst>
                              <p:par>
                                <p:cTn id="62" presetID="2" presetClass="entr" presetSubtype="2" decel="45000"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additive="base">
                                        <p:cTn id="64" dur="1000" fill="hold"/>
                                        <p:tgtEl>
                                          <p:spTgt spid="37"/>
                                        </p:tgtEl>
                                        <p:attrNameLst>
                                          <p:attrName>ppt_x</p:attrName>
                                        </p:attrNameLst>
                                      </p:cBhvr>
                                      <p:tavLst>
                                        <p:tav tm="0">
                                          <p:val>
                                            <p:strVal val="1+#ppt_w/2"/>
                                          </p:val>
                                        </p:tav>
                                        <p:tav tm="100000">
                                          <p:val>
                                            <p:strVal val="#ppt_x"/>
                                          </p:val>
                                        </p:tav>
                                      </p:tavLst>
                                    </p:anim>
                                    <p:anim calcmode="lin" valueType="num">
                                      <p:cBhvr additive="base">
                                        <p:cTn id="65" dur="10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7BB7662-EEF0-44BC-A214-A519CC43DCBD}"/>
              </a:ext>
            </a:extLst>
          </p:cNvPr>
          <p:cNvSpPr txBox="1"/>
          <p:nvPr/>
        </p:nvSpPr>
        <p:spPr>
          <a:xfrm>
            <a:off x="960724" y="425336"/>
            <a:ext cx="5094664" cy="646331"/>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b="1" dirty="0"/>
              <a:t>如何理</a:t>
            </a:r>
            <a:r>
              <a:rPr lang="en-US" altLang="zh-CN" b="1" dirty="0"/>
              <a:t>5</a:t>
            </a:r>
            <a:r>
              <a:rPr lang="zh-CN" altLang="en-US" b="1" dirty="0"/>
              <a:t>年来解深刻变革</a:t>
            </a:r>
          </a:p>
        </p:txBody>
      </p:sp>
      <p:sp>
        <p:nvSpPr>
          <p:cNvPr id="3" name="矩形 2">
            <a:extLst>
              <a:ext uri="{FF2B5EF4-FFF2-40B4-BE49-F238E27FC236}">
                <a16:creationId xmlns:a16="http://schemas.microsoft.com/office/drawing/2014/main" id="{6D133473-7FC2-434F-95C4-47B42ADFB6CE}"/>
              </a:ext>
            </a:extLst>
          </p:cNvPr>
          <p:cNvSpPr/>
          <p:nvPr/>
        </p:nvSpPr>
        <p:spPr>
          <a:xfrm>
            <a:off x="234204" y="1756855"/>
            <a:ext cx="9318171" cy="584775"/>
          </a:xfrm>
          <a:prstGeom prst="rect">
            <a:avLst/>
          </a:prstGeom>
          <a:noFill/>
        </p:spPr>
        <p:txBody>
          <a:bodyPr wrap="square" rtlCol="0">
            <a:spAutoFit/>
          </a:bodyPr>
          <a:lstStyle/>
          <a:p>
            <a:pPr algn="ctr"/>
            <a:r>
              <a:rPr lang="zh-CN" altLang="en-US" sz="3200" b="1" dirty="0">
                <a:solidFill>
                  <a:srgbClr val="FF0000"/>
                </a:solidFill>
                <a:latin typeface="方正兰亭粗黑简体" panose="02000000000000000000" pitchFamily="2" charset="-122"/>
                <a:ea typeface="方正兰亭粗黑简体" panose="02000000000000000000" pitchFamily="2" charset="-122"/>
              </a:rPr>
              <a:t>第三，从改革的影响来理解深刻变革的重大意义</a:t>
            </a:r>
            <a:endParaRPr lang="zh-CN" altLang="en-US" sz="7200" b="1" dirty="0">
              <a:solidFill>
                <a:srgbClr val="FF0000"/>
              </a:solidFill>
              <a:latin typeface="方正兰亭粗黑简体" panose="02000000000000000000" pitchFamily="2" charset="-122"/>
              <a:ea typeface="方正兰亭粗黑简体" panose="02000000000000000000" pitchFamily="2" charset="-122"/>
            </a:endParaRPr>
          </a:p>
        </p:txBody>
      </p:sp>
      <p:sp>
        <p:nvSpPr>
          <p:cNvPr id="13" name="文本框 12">
            <a:extLst>
              <a:ext uri="{FF2B5EF4-FFF2-40B4-BE49-F238E27FC236}">
                <a16:creationId xmlns:a16="http://schemas.microsoft.com/office/drawing/2014/main" id="{07B99973-62A1-4C11-8DC5-79EEB9E18999}"/>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grpSp>
        <p:nvGrpSpPr>
          <p:cNvPr id="9" name="组合 8">
            <a:extLst>
              <a:ext uri="{FF2B5EF4-FFF2-40B4-BE49-F238E27FC236}">
                <a16:creationId xmlns:a16="http://schemas.microsoft.com/office/drawing/2014/main" id="{2E07EDE2-35DA-4B4F-835C-EE9D75AA66A3}"/>
              </a:ext>
            </a:extLst>
          </p:cNvPr>
          <p:cNvGrpSpPr/>
          <p:nvPr/>
        </p:nvGrpSpPr>
        <p:grpSpPr>
          <a:xfrm>
            <a:off x="1436914" y="3425830"/>
            <a:ext cx="9318172" cy="2946380"/>
            <a:chOff x="1436914" y="2476993"/>
            <a:chExt cx="9318172" cy="3496205"/>
          </a:xfrm>
        </p:grpSpPr>
        <p:sp>
          <p:nvSpPr>
            <p:cNvPr id="10" name="矩形: 圆角 4">
              <a:extLst>
                <a:ext uri="{FF2B5EF4-FFF2-40B4-BE49-F238E27FC236}">
                  <a16:creationId xmlns:a16="http://schemas.microsoft.com/office/drawing/2014/main" id="{F342F8CB-770A-465D-A195-2EFF60FAFB87}"/>
                </a:ext>
              </a:extLst>
            </p:cNvPr>
            <p:cNvSpPr/>
            <p:nvPr/>
          </p:nvSpPr>
          <p:spPr>
            <a:xfrm>
              <a:off x="1436914" y="2476993"/>
              <a:ext cx="9318172" cy="3496205"/>
            </a:xfrm>
            <a:prstGeom prst="roundRect">
              <a:avLst/>
            </a:prstGeom>
            <a:solidFill>
              <a:srgbClr val="FF0000"/>
            </a:solidFill>
            <a:ln w="190500">
              <a:solidFill>
                <a:srgbClr val="FF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BE1FF5D3-4AEE-4D57-9CEE-DDF73383C6DA}"/>
                </a:ext>
              </a:extLst>
            </p:cNvPr>
            <p:cNvSpPr/>
            <p:nvPr/>
          </p:nvSpPr>
          <p:spPr>
            <a:xfrm>
              <a:off x="1822863" y="2556794"/>
              <a:ext cx="8676113" cy="3396461"/>
            </a:xfrm>
            <a:prstGeom prst="rect">
              <a:avLst/>
            </a:prstGeom>
            <a:noFill/>
          </p:spPr>
          <p:txBody>
            <a:bodyPr wrap="square" rtlCol="0">
              <a:spAutoFit/>
            </a:bodyPr>
            <a:lstStyle/>
            <a:p>
              <a:pPr>
                <a:lnSpc>
                  <a:spcPct val="150000"/>
                </a:lnSpc>
              </a:pPr>
              <a:r>
                <a:rPr lang="zh-CN" altLang="en-US" sz="2400" dirty="0">
                  <a:solidFill>
                    <a:schemeClr val="bg1"/>
                  </a:solidFill>
                  <a:latin typeface="方正兰亭粗黑简体" panose="02000000000000000000" pitchFamily="2" charset="-122"/>
                  <a:ea typeface="方正兰亭粗黑简体" panose="02000000000000000000" pitchFamily="2" charset="-122"/>
                </a:rPr>
                <a:t>      党的十八大以来党和国家事业发生的历史性变革，涵盖改革发展稳定、内政外交国防、治党治国治军各个方面，是深层次的、开创性的、根本性的。这些变革力度之大、范围之广、效果之显著、影响之深远，在我们党和国家发展史上、中华民族发展史上，都具有开创性意义。</a:t>
              </a:r>
            </a:p>
          </p:txBody>
        </p:sp>
      </p:grpSp>
      <p:pic>
        <p:nvPicPr>
          <p:cNvPr id="12" name="图片 11">
            <a:extLst>
              <a:ext uri="{FF2B5EF4-FFF2-40B4-BE49-F238E27FC236}">
                <a16:creationId xmlns:a16="http://schemas.microsoft.com/office/drawing/2014/main" id="{2A5DAF7B-5C81-425A-8CB0-E4D51FEB1E9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239550" y="2642813"/>
            <a:ext cx="1842738" cy="498461"/>
          </a:xfrm>
          <a:prstGeom prst="rect">
            <a:avLst/>
          </a:prstGeom>
        </p:spPr>
      </p:pic>
    </p:spTree>
    <p:extLst>
      <p:ext uri="{BB962C8B-B14F-4D97-AF65-F5344CB8AC3E}">
        <p14:creationId xmlns:p14="http://schemas.microsoft.com/office/powerpoint/2010/main" val="2957553476"/>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liangxueyizuo3.png">
            <a:extLst>
              <a:ext uri="{FF2B5EF4-FFF2-40B4-BE49-F238E27FC236}">
                <a16:creationId xmlns:a16="http://schemas.microsoft.com/office/drawing/2014/main" id="{2F142C3D-E905-4A46-BDB5-4FB3828D7793}"/>
              </a:ext>
            </a:extLst>
          </p:cNvPr>
          <p:cNvPicPr>
            <a:picLocks noChangeAspect="1"/>
          </p:cNvPicPr>
          <p:nvPr/>
        </p:nvPicPr>
        <p:blipFill rotWithShape="1">
          <a:blip r:embed="rId3" cstate="print"/>
          <a:srcRect t="48525" r="17625"/>
          <a:stretch/>
        </p:blipFill>
        <p:spPr>
          <a:xfrm>
            <a:off x="13482" y="3916720"/>
            <a:ext cx="12178518" cy="2941280"/>
          </a:xfrm>
          <a:prstGeom prst="rect">
            <a:avLst/>
          </a:prstGeom>
        </p:spPr>
      </p:pic>
      <p:pic>
        <p:nvPicPr>
          <p:cNvPr id="13" name="图片 12" descr="liangxueyizuo2.png">
            <a:extLst>
              <a:ext uri="{FF2B5EF4-FFF2-40B4-BE49-F238E27FC236}">
                <a16:creationId xmlns:a16="http://schemas.microsoft.com/office/drawing/2014/main" id="{930464CD-1CB9-43BF-AC24-B44727899DDB}"/>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10555240" y="3438013"/>
            <a:ext cx="1636760" cy="3419987"/>
          </a:xfrm>
          <a:prstGeom prst="rect">
            <a:avLst/>
          </a:prstGeom>
        </p:spPr>
      </p:pic>
      <p:sp>
        <p:nvSpPr>
          <p:cNvPr id="16" name="文本框 15">
            <a:extLst>
              <a:ext uri="{FF2B5EF4-FFF2-40B4-BE49-F238E27FC236}">
                <a16:creationId xmlns:a16="http://schemas.microsoft.com/office/drawing/2014/main" id="{1E7C996B-08EB-47EB-A0AA-2CA4F0BFE45A}"/>
              </a:ext>
            </a:extLst>
          </p:cNvPr>
          <p:cNvSpPr txBox="1"/>
          <p:nvPr/>
        </p:nvSpPr>
        <p:spPr>
          <a:xfrm>
            <a:off x="1876567" y="2606115"/>
            <a:ext cx="8438865" cy="990015"/>
          </a:xfrm>
          <a:prstGeom prst="rect">
            <a:avLst/>
          </a:prstGeom>
          <a:noFill/>
        </p:spPr>
        <p:txBody>
          <a:bodyPr wrap="square" rtlCol="0">
            <a:spAutoFit/>
          </a:bodyPr>
          <a:lstStyle>
            <a:defPPr>
              <a:defRPr lang="zh-CN"/>
            </a:defPPr>
            <a:lvl1pPr>
              <a:defRPr sz="5400">
                <a:solidFill>
                  <a:srgbClr val="FF0000"/>
                </a:solidFill>
                <a:latin typeface="方正榜书行简体" panose="02000000000000000000" pitchFamily="2" charset="-122"/>
                <a:ea typeface="方正榜书行简体" panose="02000000000000000000" pitchFamily="2" charset="-122"/>
              </a:defRPr>
            </a:lvl1pPr>
          </a:lstStyle>
          <a:p>
            <a:pPr algn="ctr">
              <a:lnSpc>
                <a:spcPts val="7000"/>
              </a:lnSpc>
            </a:pPr>
            <a:r>
              <a:rPr lang="zh-CN" altLang="en-US" sz="6000" b="1" dirty="0">
                <a:blipFill dpi="0" rotWithShape="1">
                  <a:blip r:embed="rId6"/>
                  <a:srcRect/>
                  <a:tile tx="0" ty="1905000" sx="100000" sy="100000" flip="none" algn="ctr"/>
                </a:blipFill>
                <a:effectLst>
                  <a:glow rad="254000">
                    <a:schemeClr val="bg1">
                      <a:alpha val="50000"/>
                    </a:schemeClr>
                  </a:glow>
                </a:effectLst>
                <a:latin typeface="方正兰亭粗黑简体" panose="02000000000000000000" pitchFamily="2" charset="-122"/>
                <a:ea typeface="方正兰亭粗黑简体" panose="02000000000000000000" pitchFamily="2" charset="-122"/>
              </a:rPr>
              <a:t>敬请批评指正</a:t>
            </a:r>
          </a:p>
        </p:txBody>
      </p:sp>
      <p:pic>
        <p:nvPicPr>
          <p:cNvPr id="17" name="图片 16">
            <a:extLst>
              <a:ext uri="{FF2B5EF4-FFF2-40B4-BE49-F238E27FC236}">
                <a16:creationId xmlns:a16="http://schemas.microsoft.com/office/drawing/2014/main" id="{1FD334A3-2E08-47EB-BB6A-C395012CE0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2295" y="632923"/>
            <a:ext cx="1332167" cy="1188000"/>
          </a:xfrm>
          <a:prstGeom prst="rect">
            <a:avLst/>
          </a:prstGeom>
        </p:spPr>
      </p:pic>
      <p:sp>
        <p:nvSpPr>
          <p:cNvPr id="6" name="文本框 5">
            <a:extLst>
              <a:ext uri="{FF2B5EF4-FFF2-40B4-BE49-F238E27FC236}">
                <a16:creationId xmlns:a16="http://schemas.microsoft.com/office/drawing/2014/main" id="{D0E7A1E9-36F9-453B-B2BD-0B78E15D56FC}"/>
              </a:ext>
            </a:extLst>
          </p:cNvPr>
          <p:cNvSpPr txBox="1"/>
          <p:nvPr/>
        </p:nvSpPr>
        <p:spPr>
          <a:xfrm>
            <a:off x="3855175" y="4265555"/>
            <a:ext cx="4481650" cy="523220"/>
          </a:xfrm>
          <a:prstGeom prst="rect">
            <a:avLst/>
          </a:prstGeom>
          <a:noFill/>
        </p:spPr>
        <p:txBody>
          <a:bodyPr wrap="square" rtlCol="0">
            <a:spAutoFit/>
          </a:bodyPr>
          <a:lstStyle>
            <a:defPPr>
              <a:defRPr lang="zh-CN"/>
            </a:defPPr>
            <a:lvl1pPr algn="ctr">
              <a:lnSpc>
                <a:spcPts val="6000"/>
              </a:lnSpc>
              <a:defRPr sz="4400">
                <a:solidFill>
                  <a:srgbClr val="FF0000"/>
                </a:solidFill>
                <a:latin typeface="方正兰亭粗黑简体" panose="02000000000000000000" pitchFamily="2" charset="-122"/>
                <a:ea typeface="方正兰亭粗黑简体" panose="02000000000000000000" pitchFamily="2" charset="-122"/>
              </a:defRPr>
            </a:lvl1pPr>
          </a:lstStyle>
          <a:p>
            <a:pPr>
              <a:lnSpc>
                <a:spcPct val="100000"/>
              </a:lnSpc>
            </a:pPr>
            <a:r>
              <a:rPr lang="zh-CN" altLang="en-US" sz="2800" dirty="0"/>
              <a:t>汇报人：</a:t>
            </a:r>
            <a:r>
              <a:rPr lang="en-US" altLang="zh-CN" sz="2800" dirty="0"/>
              <a:t>XXX</a:t>
            </a:r>
            <a:endParaRPr lang="zh-CN" altLang="en-US" sz="2800" dirty="0"/>
          </a:p>
        </p:txBody>
      </p:sp>
      <p:pic>
        <p:nvPicPr>
          <p:cNvPr id="18" name="图片 17">
            <a:extLst>
              <a:ext uri="{FF2B5EF4-FFF2-40B4-BE49-F238E27FC236}">
                <a16:creationId xmlns:a16="http://schemas.microsoft.com/office/drawing/2014/main" id="{48EA767C-5995-4DB9-886C-FABDB2E965F9}"/>
              </a:ext>
            </a:extLst>
          </p:cNvPr>
          <p:cNvPicPr>
            <a:picLocks noChangeAspect="1"/>
          </p:cNvPicPr>
          <p:nvPr/>
        </p:nvPicPr>
        <p:blipFill rotWithShape="1">
          <a:blip r:embed="rId8">
            <a:extLst>
              <a:ext uri="{28A0092B-C50C-407E-A947-70E740481C1C}">
                <a14:useLocalDpi xmlns:a14="http://schemas.microsoft.com/office/drawing/2010/main" val="0"/>
              </a:ext>
            </a:extLst>
          </a:blip>
          <a:srcRect l="17829" t="9052" r="14241" b="20809"/>
          <a:stretch/>
        </p:blipFill>
        <p:spPr>
          <a:xfrm rot="432009" flipH="1">
            <a:off x="8228418" y="1291461"/>
            <a:ext cx="3079566" cy="1241127"/>
          </a:xfrm>
          <a:prstGeom prst="rect">
            <a:avLst/>
          </a:prstGeom>
        </p:spPr>
      </p:pic>
      <p:sp>
        <p:nvSpPr>
          <p:cNvPr id="11" name="文本框 10">
            <a:extLst>
              <a:ext uri="{FF2B5EF4-FFF2-40B4-BE49-F238E27FC236}">
                <a16:creationId xmlns:a16="http://schemas.microsoft.com/office/drawing/2014/main" id="{5C4C9554-4AB9-4CC5-BA23-DB8856127CD3}"/>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419648820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 presetClass="entr" presetSubtype="2" decel="4500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500" fill="hold"/>
                                        <p:tgtEl>
                                          <p:spTgt spid="13"/>
                                        </p:tgtEl>
                                        <p:attrNameLst>
                                          <p:attrName>ppt_x</p:attrName>
                                        </p:attrNameLst>
                                      </p:cBhvr>
                                      <p:tavLst>
                                        <p:tav tm="0">
                                          <p:val>
                                            <p:strVal val="1+#ppt_w/2"/>
                                          </p:val>
                                        </p:tav>
                                        <p:tav tm="100000">
                                          <p:val>
                                            <p:strVal val="#ppt_x"/>
                                          </p:val>
                                        </p:tav>
                                      </p:tavLst>
                                    </p:anim>
                                    <p:anim calcmode="lin" valueType="num">
                                      <p:cBhvr additive="base">
                                        <p:cTn id="13" dur="1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1" decel="4500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500" fill="hold"/>
                                        <p:tgtEl>
                                          <p:spTgt spid="17"/>
                                        </p:tgtEl>
                                        <p:attrNameLst>
                                          <p:attrName>ppt_x</p:attrName>
                                        </p:attrNameLst>
                                      </p:cBhvr>
                                      <p:tavLst>
                                        <p:tav tm="0">
                                          <p:val>
                                            <p:strVal val="#ppt_x"/>
                                          </p:val>
                                        </p:tav>
                                        <p:tav tm="100000">
                                          <p:val>
                                            <p:strVal val="#ppt_x"/>
                                          </p:val>
                                        </p:tav>
                                      </p:tavLst>
                                    </p:anim>
                                    <p:anim calcmode="lin" valueType="num">
                                      <p:cBhvr additive="base">
                                        <p:cTn id="17" dur="1500" fill="hold"/>
                                        <p:tgtEl>
                                          <p:spTgt spid="17"/>
                                        </p:tgtEl>
                                        <p:attrNameLst>
                                          <p:attrName>ppt_y</p:attrName>
                                        </p:attrNameLst>
                                      </p:cBhvr>
                                      <p:tavLst>
                                        <p:tav tm="0">
                                          <p:val>
                                            <p:strVal val="0-#ppt_h/2"/>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100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42" presetClass="path" presetSubtype="0" decel="45000" fill="hold" nodeType="withEffect">
                                  <p:stCondLst>
                                    <p:cond delay="1000"/>
                                  </p:stCondLst>
                                  <p:childTnLst>
                                    <p:animMotion origin="layout" path="M -1.875E-6 -3.7037E-6 L 0.33164 0.06852 " pathEditMode="relative" rAng="0" ptsTypes="AA">
                                      <p:cBhvr>
                                        <p:cTn id="27" dur="2000" spd="-100000" fill="hold"/>
                                        <p:tgtEl>
                                          <p:spTgt spid="18"/>
                                        </p:tgtEl>
                                        <p:attrNameLst>
                                          <p:attrName>ppt_x</p:attrName>
                                          <p:attrName>ppt_y</p:attrName>
                                        </p:attrNameLst>
                                      </p:cBhvr>
                                      <p:rCtr x="16576" y="3426"/>
                                    </p:animMotion>
                                  </p:childTnLst>
                                </p:cTn>
                              </p:par>
                              <p:par>
                                <p:cTn id="28" presetID="22" presetClass="entr" presetSubtype="8" fill="hold" grpId="0" nodeType="withEffect">
                                  <p:stCondLst>
                                    <p:cond delay="200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1000"/>
                                        <p:tgtEl>
                                          <p:spTgt spid="6"/>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F5E14462-CC45-4636-B6C5-FB9BDC116A9C}"/>
              </a:ext>
            </a:extLst>
          </p:cNvPr>
          <p:cNvGrpSpPr/>
          <p:nvPr/>
        </p:nvGrpSpPr>
        <p:grpSpPr>
          <a:xfrm>
            <a:off x="8406015" y="292099"/>
            <a:ext cx="3631478" cy="1012469"/>
            <a:chOff x="8406015" y="292099"/>
            <a:chExt cx="3631478" cy="1012469"/>
          </a:xfrm>
        </p:grpSpPr>
        <p:pic>
          <p:nvPicPr>
            <p:cNvPr id="25" name="图片 24">
              <a:extLst>
                <a:ext uri="{FF2B5EF4-FFF2-40B4-BE49-F238E27FC236}">
                  <a16:creationId xmlns:a16="http://schemas.microsoft.com/office/drawing/2014/main" id="{0B80DCEB-137A-48C2-8D5D-4D2AE72D1ECE}"/>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871829" y="521976"/>
              <a:ext cx="2165664" cy="782592"/>
            </a:xfrm>
            <a:prstGeom prst="rect">
              <a:avLst/>
            </a:prstGeom>
          </p:spPr>
        </p:pic>
        <p:pic>
          <p:nvPicPr>
            <p:cNvPr id="26" name="图片 25">
              <a:extLst>
                <a:ext uri="{FF2B5EF4-FFF2-40B4-BE49-F238E27FC236}">
                  <a16:creationId xmlns:a16="http://schemas.microsoft.com/office/drawing/2014/main" id="{F9F1AFC0-34CF-41E7-95DB-A9446A95B9F2}"/>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406015" y="292099"/>
              <a:ext cx="1465814" cy="1012469"/>
            </a:xfrm>
            <a:prstGeom prst="rect">
              <a:avLst/>
            </a:prstGeom>
          </p:spPr>
        </p:pic>
      </p:grpSp>
      <p:sp>
        <p:nvSpPr>
          <p:cNvPr id="19" name="文本框 18">
            <a:extLst>
              <a:ext uri="{FF2B5EF4-FFF2-40B4-BE49-F238E27FC236}">
                <a16:creationId xmlns:a16="http://schemas.microsoft.com/office/drawing/2014/main" id="{1B1280C3-630E-4315-A59C-D35B5D45DA47}"/>
              </a:ext>
            </a:extLst>
          </p:cNvPr>
          <p:cNvSpPr txBox="1"/>
          <p:nvPr/>
        </p:nvSpPr>
        <p:spPr>
          <a:xfrm>
            <a:off x="1482117" y="444390"/>
            <a:ext cx="2969083" cy="707886"/>
          </a:xfrm>
          <a:prstGeom prst="rect">
            <a:avLst/>
          </a:prstGeom>
          <a:noFill/>
        </p:spPr>
        <p:txBody>
          <a:bodyPr wrap="none" rtlCol="0">
            <a:spAutoFit/>
          </a:bodyPr>
          <a:lstStyle/>
          <a:p>
            <a:r>
              <a:rPr lang="zh-CN" altLang="en-US" sz="4000" dirty="0">
                <a:solidFill>
                  <a:srgbClr val="FF0000"/>
                </a:solidFill>
                <a:latin typeface="方正兰亭粗黑简体" panose="02000000000000000000" pitchFamily="2" charset="-122"/>
                <a:ea typeface="方正兰亭粗黑简体" panose="02000000000000000000" pitchFamily="2" charset="-122"/>
              </a:rPr>
              <a:t>前言 </a:t>
            </a:r>
            <a:r>
              <a:rPr lang="en-US" altLang="zh-CN" sz="2800" b="1" dirty="0">
                <a:solidFill>
                  <a:srgbClr val="FF0000"/>
                </a:solidFill>
                <a:latin typeface="Century Gothic" panose="020B0502020202020204" pitchFamily="34" charset="0"/>
                <a:ea typeface="方正兰亭粗黑简体" panose="02000000000000000000" pitchFamily="2" charset="-122"/>
              </a:rPr>
              <a:t>Foreword</a:t>
            </a:r>
            <a:endParaRPr lang="zh-CN" altLang="en-US" sz="2800" b="1" dirty="0">
              <a:solidFill>
                <a:srgbClr val="FF0000"/>
              </a:solidFill>
              <a:latin typeface="Century Gothic" panose="020B0502020202020204" pitchFamily="34" charset="0"/>
              <a:ea typeface="方正兰亭粗黑简体" panose="02000000000000000000" pitchFamily="2" charset="-122"/>
            </a:endParaRPr>
          </a:p>
        </p:txBody>
      </p:sp>
      <p:cxnSp>
        <p:nvCxnSpPr>
          <p:cNvPr id="22" name="直接连接符 21">
            <a:extLst>
              <a:ext uri="{FF2B5EF4-FFF2-40B4-BE49-F238E27FC236}">
                <a16:creationId xmlns:a16="http://schemas.microsoft.com/office/drawing/2014/main" id="{674E0DCD-0FA5-4BBC-831E-86DB80AC941C}"/>
              </a:ext>
            </a:extLst>
          </p:cNvPr>
          <p:cNvCxnSpPr>
            <a:cxnSpLocks/>
          </p:cNvCxnSpPr>
          <p:nvPr/>
        </p:nvCxnSpPr>
        <p:spPr>
          <a:xfrm>
            <a:off x="0" y="1304568"/>
            <a:ext cx="12192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37" name="图片 36">
            <a:extLst>
              <a:ext uri="{FF2B5EF4-FFF2-40B4-BE49-F238E27FC236}">
                <a16:creationId xmlns:a16="http://schemas.microsoft.com/office/drawing/2014/main" id="{6DC08839-5DF0-422A-A395-F13A06156DE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b="15265"/>
          <a:stretch/>
        </p:blipFill>
        <p:spPr>
          <a:xfrm>
            <a:off x="169593" y="111868"/>
            <a:ext cx="1312524" cy="1192700"/>
          </a:xfrm>
          <a:prstGeom prst="rect">
            <a:avLst/>
          </a:prstGeom>
        </p:spPr>
      </p:pic>
      <p:pic>
        <p:nvPicPr>
          <p:cNvPr id="10" name="图片 9">
            <a:extLst>
              <a:ext uri="{FF2B5EF4-FFF2-40B4-BE49-F238E27FC236}">
                <a16:creationId xmlns:a16="http://schemas.microsoft.com/office/drawing/2014/main" id="{88A29723-90A2-470D-A0E5-DDA33B051E84}"/>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t="77336" r="24464"/>
          <a:stretch/>
        </p:blipFill>
        <p:spPr>
          <a:xfrm>
            <a:off x="0" y="5397499"/>
            <a:ext cx="12192000" cy="1460501"/>
          </a:xfrm>
          <a:prstGeom prst="rect">
            <a:avLst/>
          </a:prstGeom>
        </p:spPr>
      </p:pic>
      <p:pic>
        <p:nvPicPr>
          <p:cNvPr id="11" name="图片 10">
            <a:extLst>
              <a:ext uri="{FF2B5EF4-FFF2-40B4-BE49-F238E27FC236}">
                <a16:creationId xmlns:a16="http://schemas.microsoft.com/office/drawing/2014/main" id="{E53D04FE-E347-4FF8-8AE5-247BD73320F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3320" t="56719" r="2355" b="17666"/>
          <a:stretch/>
        </p:blipFill>
        <p:spPr>
          <a:xfrm>
            <a:off x="10319656" y="4761932"/>
            <a:ext cx="1872343" cy="2096068"/>
          </a:xfrm>
          <a:prstGeom prst="rect">
            <a:avLst/>
          </a:prstGeom>
        </p:spPr>
      </p:pic>
      <p:sp>
        <p:nvSpPr>
          <p:cNvPr id="13" name="文本框 12">
            <a:extLst>
              <a:ext uri="{FF2B5EF4-FFF2-40B4-BE49-F238E27FC236}">
                <a16:creationId xmlns:a16="http://schemas.microsoft.com/office/drawing/2014/main" id="{9BFC1FE8-3CB2-4532-BB71-6000C22EA749}"/>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pic>
        <p:nvPicPr>
          <p:cNvPr id="1026" name="Picture 2" descr="http://news.xinhuanet.com/2016-07/06/1119170853_14677671127931n.jpg">
            <a:extLst>
              <a:ext uri="{FF2B5EF4-FFF2-40B4-BE49-F238E27FC236}">
                <a16:creationId xmlns:a16="http://schemas.microsoft.com/office/drawing/2014/main" id="{0AEE8845-B1F1-4A7F-8DC7-78BCEBC4BA8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11900"/>
          <a:stretch/>
        </p:blipFill>
        <p:spPr bwMode="auto">
          <a:xfrm>
            <a:off x="1069869" y="2334199"/>
            <a:ext cx="3793578" cy="2584593"/>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a:extLst>
              <a:ext uri="{FF2B5EF4-FFF2-40B4-BE49-F238E27FC236}">
                <a16:creationId xmlns:a16="http://schemas.microsoft.com/office/drawing/2014/main" id="{9355D651-2334-435C-9CDC-84CCD3866C6A}"/>
              </a:ext>
            </a:extLst>
          </p:cNvPr>
          <p:cNvSpPr/>
          <p:nvPr/>
        </p:nvSpPr>
        <p:spPr>
          <a:xfrm>
            <a:off x="5713414" y="2577691"/>
            <a:ext cx="5691648" cy="1754326"/>
          </a:xfrm>
          <a:prstGeom prst="rect">
            <a:avLst/>
          </a:prstGeom>
        </p:spPr>
        <p:txBody>
          <a:bodyPr wrap="square">
            <a:spAutoFit/>
          </a:bodyPr>
          <a:lstStyle/>
          <a:p>
            <a:pPr marL="285750" indent="-285750">
              <a:lnSpc>
                <a:spcPct val="150000"/>
              </a:lnSpc>
              <a:buClr>
                <a:srgbClr val="FF0000"/>
              </a:buClr>
              <a:buFont typeface="Wingdings" panose="05000000000000000000" pitchFamily="2" charset="2"/>
              <a:buChar char="l"/>
            </a:pPr>
            <a:r>
              <a:rPr lang="zh-CN" altLang="en-US" sz="2400" dirty="0">
                <a:solidFill>
                  <a:srgbClr val="FF0000"/>
                </a:solidFill>
                <a:latin typeface="方正兰亭黑简体" panose="02000000000000000000" pitchFamily="2" charset="-122"/>
                <a:ea typeface="方正兰亭黑简体" panose="02000000000000000000" pitchFamily="2" charset="-122"/>
              </a:rPr>
              <a:t>       “五年来的成就是全方位的、开创性的，五年来的变革是深层次的、根本性的。”</a:t>
            </a:r>
          </a:p>
        </p:txBody>
      </p:sp>
    </p:spTree>
    <p:extLst>
      <p:ext uri="{BB962C8B-B14F-4D97-AF65-F5344CB8AC3E}">
        <p14:creationId xmlns:p14="http://schemas.microsoft.com/office/powerpoint/2010/main" val="3602177715"/>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500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0-#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right)">
                                      <p:cBhvr>
                                        <p:cTn id="11" dur="1000"/>
                                        <p:tgtEl>
                                          <p:spTgt spid="22"/>
                                        </p:tgtEl>
                                      </p:cBhvr>
                                    </p:animEffect>
                                  </p:childTnLst>
                                </p:cTn>
                              </p:par>
                              <p:par>
                                <p:cTn id="12" presetID="2" presetClass="entr" presetSubtype="2" decel="4500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1+#ppt_w/2"/>
                                          </p:val>
                                        </p:tav>
                                        <p:tav tm="100000">
                                          <p:val>
                                            <p:strVal val="#ppt_x"/>
                                          </p:val>
                                        </p:tav>
                                      </p:tavLst>
                                    </p:anim>
                                    <p:anim calcmode="lin" valueType="num">
                                      <p:cBhvr additive="base">
                                        <p:cTn id="15" dur="1000" fill="hold"/>
                                        <p:tgtEl>
                                          <p:spTgt spid="12"/>
                                        </p:tgtEl>
                                        <p:attrNameLst>
                                          <p:attrName>ppt_y</p:attrName>
                                        </p:attrNameLst>
                                      </p:cBhvr>
                                      <p:tavLst>
                                        <p:tav tm="0">
                                          <p:val>
                                            <p:strVal val="#ppt_y"/>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1000"/>
                                        <p:tgtEl>
                                          <p:spTgt spid="19"/>
                                        </p:tgtEl>
                                      </p:cBhvr>
                                    </p:animEffect>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2" presetClass="entr" presetSubtype="2" decel="4500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1+#ppt_w/2"/>
                                          </p:val>
                                        </p:tav>
                                        <p:tav tm="100000">
                                          <p:val>
                                            <p:strVal val="#ppt_x"/>
                                          </p:val>
                                        </p:tav>
                                      </p:tavLst>
                                    </p:anim>
                                    <p:anim calcmode="lin" valueType="num">
                                      <p:cBhvr additive="base">
                                        <p:cTn id="28" dur="1000" fill="hold"/>
                                        <p:tgtEl>
                                          <p:spTgt spid="11"/>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500"/>
                                        <p:tgtEl>
                                          <p:spTgt spid="13"/>
                                        </p:tgtEl>
                                      </p:cBhvr>
                                    </p:animEffect>
                                  </p:childTnLst>
                                </p:cTn>
                              </p:par>
                            </p:childTnLst>
                          </p:cTn>
                        </p:par>
                        <p:par>
                          <p:cTn id="33" fill="hold">
                            <p:stCondLst>
                              <p:cond delay="3500"/>
                            </p:stCondLst>
                            <p:childTnLst>
                              <p:par>
                                <p:cTn id="34" presetID="2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2FD551C1-119D-4F39-A539-414632AE0A70}"/>
              </a:ext>
            </a:extLst>
          </p:cNvPr>
          <p:cNvSpPr/>
          <p:nvPr/>
        </p:nvSpPr>
        <p:spPr>
          <a:xfrm>
            <a:off x="5259680" y="2765188"/>
            <a:ext cx="667657" cy="66765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Century Gothic" panose="020B0502020202020204" pitchFamily="34" charset="0"/>
              </a:rPr>
              <a:t>1</a:t>
            </a:r>
            <a:endParaRPr lang="zh-CN" altLang="en-US" sz="2400" b="1" dirty="0">
              <a:latin typeface="Century Gothic" panose="020B0502020202020204" pitchFamily="34" charset="0"/>
            </a:endParaRPr>
          </a:p>
        </p:txBody>
      </p:sp>
      <p:sp>
        <p:nvSpPr>
          <p:cNvPr id="15" name="矩形 14">
            <a:extLst>
              <a:ext uri="{FF2B5EF4-FFF2-40B4-BE49-F238E27FC236}">
                <a16:creationId xmlns:a16="http://schemas.microsoft.com/office/drawing/2014/main" id="{865EBA79-627F-4787-87B0-6A534C95E164}"/>
              </a:ext>
            </a:extLst>
          </p:cNvPr>
          <p:cNvSpPr/>
          <p:nvPr/>
        </p:nvSpPr>
        <p:spPr>
          <a:xfrm>
            <a:off x="5259680" y="3854891"/>
            <a:ext cx="667657" cy="66765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Century Gothic" panose="020B0502020202020204" pitchFamily="34" charset="0"/>
              </a:rPr>
              <a:t>2</a:t>
            </a:r>
            <a:endParaRPr lang="zh-CN" altLang="en-US" sz="2400" b="1" dirty="0">
              <a:latin typeface="Century Gothic" panose="020B0502020202020204" pitchFamily="34" charset="0"/>
            </a:endParaRPr>
          </a:p>
        </p:txBody>
      </p:sp>
      <p:sp>
        <p:nvSpPr>
          <p:cNvPr id="16" name="矩形 15">
            <a:extLst>
              <a:ext uri="{FF2B5EF4-FFF2-40B4-BE49-F238E27FC236}">
                <a16:creationId xmlns:a16="http://schemas.microsoft.com/office/drawing/2014/main" id="{E4034046-C36F-44E3-8146-6CBFCA73D1B3}"/>
              </a:ext>
            </a:extLst>
          </p:cNvPr>
          <p:cNvSpPr/>
          <p:nvPr/>
        </p:nvSpPr>
        <p:spPr>
          <a:xfrm>
            <a:off x="5259680" y="4939764"/>
            <a:ext cx="667657" cy="66765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Century Gothic" panose="020B0502020202020204" pitchFamily="34" charset="0"/>
              </a:rPr>
              <a:t>3</a:t>
            </a:r>
            <a:endParaRPr lang="zh-CN" altLang="en-US" sz="2400" b="1" dirty="0">
              <a:latin typeface="Century Gothic" panose="020B0502020202020204" pitchFamily="34" charset="0"/>
            </a:endParaRPr>
          </a:p>
        </p:txBody>
      </p:sp>
      <p:cxnSp>
        <p:nvCxnSpPr>
          <p:cNvPr id="20" name="直接连接符 19">
            <a:extLst>
              <a:ext uri="{FF2B5EF4-FFF2-40B4-BE49-F238E27FC236}">
                <a16:creationId xmlns:a16="http://schemas.microsoft.com/office/drawing/2014/main" id="{907B0D97-105B-45B7-A2D4-0A54C0B5D98F}"/>
              </a:ext>
            </a:extLst>
          </p:cNvPr>
          <p:cNvCxnSpPr>
            <a:cxnSpLocks/>
          </p:cNvCxnSpPr>
          <p:nvPr/>
        </p:nvCxnSpPr>
        <p:spPr>
          <a:xfrm>
            <a:off x="6096000" y="3432845"/>
            <a:ext cx="54000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CC4B3474-C6F6-4F66-B34C-51EF04F6B379}"/>
              </a:ext>
            </a:extLst>
          </p:cNvPr>
          <p:cNvCxnSpPr>
            <a:cxnSpLocks/>
          </p:cNvCxnSpPr>
          <p:nvPr/>
        </p:nvCxnSpPr>
        <p:spPr>
          <a:xfrm>
            <a:off x="6096000" y="4522548"/>
            <a:ext cx="54000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39099B12-E903-469D-9883-BFF4BD5D6A8E}"/>
              </a:ext>
            </a:extLst>
          </p:cNvPr>
          <p:cNvCxnSpPr>
            <a:cxnSpLocks/>
          </p:cNvCxnSpPr>
          <p:nvPr/>
        </p:nvCxnSpPr>
        <p:spPr>
          <a:xfrm>
            <a:off x="6096000" y="5607421"/>
            <a:ext cx="54000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FE12F1C9-BBCB-471F-AE84-354CA980B6F6}"/>
              </a:ext>
            </a:extLst>
          </p:cNvPr>
          <p:cNvSpPr txBox="1"/>
          <p:nvPr/>
        </p:nvSpPr>
        <p:spPr>
          <a:xfrm>
            <a:off x="6096000" y="3957886"/>
            <a:ext cx="5400000" cy="523220"/>
          </a:xfrm>
          <a:prstGeom prst="rect">
            <a:avLst/>
          </a:prstGeom>
          <a:noFill/>
        </p:spPr>
        <p:txBody>
          <a:bodyPr wrap="square" rtlCol="0">
            <a:spAutoFit/>
          </a:bodyPr>
          <a:lstStyle/>
          <a:p>
            <a:pPr algn="ctr"/>
            <a:r>
              <a:rPr lang="zh-CN" altLang="en-US" sz="2800" b="1" dirty="0">
                <a:solidFill>
                  <a:srgbClr val="FF0000"/>
                </a:solidFill>
                <a:latin typeface="方正兰亭粗黑简体" panose="02000000000000000000" pitchFamily="2" charset="-122"/>
                <a:ea typeface="方正兰亭粗黑简体" panose="02000000000000000000" pitchFamily="2" charset="-122"/>
              </a:rPr>
              <a:t>发生了哪些深刻变革</a:t>
            </a:r>
          </a:p>
        </p:txBody>
      </p:sp>
      <p:sp>
        <p:nvSpPr>
          <p:cNvPr id="26" name="文本框 25">
            <a:extLst>
              <a:ext uri="{FF2B5EF4-FFF2-40B4-BE49-F238E27FC236}">
                <a16:creationId xmlns:a16="http://schemas.microsoft.com/office/drawing/2014/main" id="{213521C8-C592-4AF4-96E0-A8F355377BF0}"/>
              </a:ext>
            </a:extLst>
          </p:cNvPr>
          <p:cNvSpPr txBox="1"/>
          <p:nvPr/>
        </p:nvSpPr>
        <p:spPr>
          <a:xfrm>
            <a:off x="6096000" y="5042758"/>
            <a:ext cx="5400000" cy="523220"/>
          </a:xfrm>
          <a:prstGeom prst="rect">
            <a:avLst/>
          </a:prstGeom>
          <a:noFill/>
        </p:spPr>
        <p:txBody>
          <a:bodyPr wrap="square" rtlCol="0">
            <a:spAutoFit/>
          </a:bodyPr>
          <a:lstStyle>
            <a:defPPr>
              <a:defRPr lang="zh-CN"/>
            </a:defPPr>
            <a:lvl1pPr algn="ctr">
              <a:defRPr sz="24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sz="2800" b="1" dirty="0"/>
              <a:t>如何理解深刻变革</a:t>
            </a:r>
          </a:p>
        </p:txBody>
      </p:sp>
      <p:pic>
        <p:nvPicPr>
          <p:cNvPr id="32" name="图片 31">
            <a:extLst>
              <a:ext uri="{FF2B5EF4-FFF2-40B4-BE49-F238E27FC236}">
                <a16:creationId xmlns:a16="http://schemas.microsoft.com/office/drawing/2014/main" id="{B4B659A3-4366-47D7-9868-C42F0AC1E5E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contrast="20000"/>
                    </a14:imgEffect>
                  </a14:imgLayer>
                </a14:imgProps>
              </a:ext>
              <a:ext uri="{28A0092B-C50C-407E-A947-70E740481C1C}">
                <a14:useLocalDpi xmlns:a14="http://schemas.microsoft.com/office/drawing/2010/main" val="0"/>
              </a:ext>
            </a:extLst>
          </a:blip>
          <a:srcRect l="22508" t="12939" r="20512"/>
          <a:stretch/>
        </p:blipFill>
        <p:spPr>
          <a:xfrm>
            <a:off x="540326" y="2765188"/>
            <a:ext cx="4342872" cy="2842233"/>
          </a:xfrm>
          <a:prstGeom prst="rect">
            <a:avLst/>
          </a:prstGeom>
          <a:ln>
            <a:solidFill>
              <a:srgbClr val="FF0000">
                <a:alpha val="30000"/>
              </a:srgbClr>
            </a:solidFill>
          </a:ln>
        </p:spPr>
      </p:pic>
      <p:grpSp>
        <p:nvGrpSpPr>
          <p:cNvPr id="37" name="组合 36">
            <a:extLst>
              <a:ext uri="{FF2B5EF4-FFF2-40B4-BE49-F238E27FC236}">
                <a16:creationId xmlns:a16="http://schemas.microsoft.com/office/drawing/2014/main" id="{8FE645A8-6F95-4009-BB31-6AB4C5DB5F94}"/>
              </a:ext>
            </a:extLst>
          </p:cNvPr>
          <p:cNvGrpSpPr/>
          <p:nvPr/>
        </p:nvGrpSpPr>
        <p:grpSpPr>
          <a:xfrm>
            <a:off x="8406015" y="292099"/>
            <a:ext cx="3631478" cy="1012469"/>
            <a:chOff x="8406015" y="292099"/>
            <a:chExt cx="3631478" cy="1012469"/>
          </a:xfrm>
        </p:grpSpPr>
        <p:pic>
          <p:nvPicPr>
            <p:cNvPr id="38" name="图片 37">
              <a:extLst>
                <a:ext uri="{FF2B5EF4-FFF2-40B4-BE49-F238E27FC236}">
                  <a16:creationId xmlns:a16="http://schemas.microsoft.com/office/drawing/2014/main" id="{B3EC366E-4BB1-48ED-B224-70AB559BF3FF}"/>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871829" y="521976"/>
              <a:ext cx="2165664" cy="782592"/>
            </a:xfrm>
            <a:prstGeom prst="rect">
              <a:avLst/>
            </a:prstGeom>
          </p:spPr>
        </p:pic>
        <p:pic>
          <p:nvPicPr>
            <p:cNvPr id="39" name="图片 38">
              <a:extLst>
                <a:ext uri="{FF2B5EF4-FFF2-40B4-BE49-F238E27FC236}">
                  <a16:creationId xmlns:a16="http://schemas.microsoft.com/office/drawing/2014/main" id="{627710F8-65DE-4683-98DB-CF776070A2D5}"/>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406015" y="292099"/>
              <a:ext cx="1465814" cy="1012469"/>
            </a:xfrm>
            <a:prstGeom prst="rect">
              <a:avLst/>
            </a:prstGeom>
          </p:spPr>
        </p:pic>
      </p:grpSp>
      <p:sp>
        <p:nvSpPr>
          <p:cNvPr id="2" name="文本框 1">
            <a:extLst>
              <a:ext uri="{FF2B5EF4-FFF2-40B4-BE49-F238E27FC236}">
                <a16:creationId xmlns:a16="http://schemas.microsoft.com/office/drawing/2014/main" id="{39B33958-5C19-41E0-AEDA-8FD999F2CD44}"/>
              </a:ext>
            </a:extLst>
          </p:cNvPr>
          <p:cNvSpPr txBox="1"/>
          <p:nvPr/>
        </p:nvSpPr>
        <p:spPr>
          <a:xfrm>
            <a:off x="6096000" y="2868183"/>
            <a:ext cx="5400000" cy="523220"/>
          </a:xfrm>
          <a:prstGeom prst="rect">
            <a:avLst/>
          </a:prstGeom>
          <a:noFill/>
        </p:spPr>
        <p:txBody>
          <a:bodyPr wrap="square" rtlCol="0">
            <a:spAutoFit/>
          </a:bodyPr>
          <a:lstStyle/>
          <a:p>
            <a:pPr algn="ctr"/>
            <a:r>
              <a:rPr lang="zh-CN" altLang="en-US" sz="2800" b="1" dirty="0">
                <a:solidFill>
                  <a:srgbClr val="FF0000"/>
                </a:solidFill>
                <a:latin typeface="方正兰亭粗黑简体" panose="02000000000000000000" pitchFamily="2" charset="-122"/>
                <a:ea typeface="方正兰亭粗黑简体" panose="02000000000000000000" pitchFamily="2" charset="-122"/>
              </a:rPr>
              <a:t>为什么回顾总结深刻变革</a:t>
            </a:r>
          </a:p>
        </p:txBody>
      </p:sp>
      <p:sp>
        <p:nvSpPr>
          <p:cNvPr id="40" name="文本框 39">
            <a:extLst>
              <a:ext uri="{FF2B5EF4-FFF2-40B4-BE49-F238E27FC236}">
                <a16:creationId xmlns:a16="http://schemas.microsoft.com/office/drawing/2014/main" id="{F4A14CFD-2B33-4A65-9C6D-CD5F04F20393}"/>
              </a:ext>
            </a:extLst>
          </p:cNvPr>
          <p:cNvSpPr txBox="1"/>
          <p:nvPr/>
        </p:nvSpPr>
        <p:spPr>
          <a:xfrm>
            <a:off x="1482117" y="444390"/>
            <a:ext cx="2937022" cy="707886"/>
          </a:xfrm>
          <a:prstGeom prst="rect">
            <a:avLst/>
          </a:prstGeom>
          <a:noFill/>
        </p:spPr>
        <p:txBody>
          <a:bodyPr wrap="none" rtlCol="0">
            <a:spAutoFit/>
          </a:bodyPr>
          <a:lstStyle/>
          <a:p>
            <a:r>
              <a:rPr lang="zh-CN" altLang="en-US" sz="4000" dirty="0">
                <a:solidFill>
                  <a:srgbClr val="FF0000"/>
                </a:solidFill>
                <a:latin typeface="方正兰亭粗黑简体" panose="02000000000000000000" pitchFamily="2" charset="-122"/>
                <a:ea typeface="方正兰亭粗黑简体" panose="02000000000000000000" pitchFamily="2" charset="-122"/>
              </a:rPr>
              <a:t>目录 </a:t>
            </a:r>
            <a:r>
              <a:rPr lang="en-US" altLang="zh-CN" sz="2800" b="1" dirty="0">
                <a:solidFill>
                  <a:srgbClr val="FF0000"/>
                </a:solidFill>
                <a:latin typeface="Century Gothic" panose="020B0502020202020204" pitchFamily="34" charset="0"/>
                <a:ea typeface="方正兰亭粗黑简体" panose="02000000000000000000" pitchFamily="2" charset="-122"/>
              </a:rPr>
              <a:t>Contents</a:t>
            </a:r>
            <a:endParaRPr lang="zh-CN" altLang="en-US" sz="2800" b="1" dirty="0">
              <a:solidFill>
                <a:srgbClr val="FF0000"/>
              </a:solidFill>
              <a:latin typeface="Century Gothic" panose="020B0502020202020204" pitchFamily="34" charset="0"/>
              <a:ea typeface="方正兰亭粗黑简体" panose="02000000000000000000" pitchFamily="2" charset="-122"/>
            </a:endParaRPr>
          </a:p>
        </p:txBody>
      </p:sp>
      <p:cxnSp>
        <p:nvCxnSpPr>
          <p:cNvPr id="41" name="直接连接符 40">
            <a:extLst>
              <a:ext uri="{FF2B5EF4-FFF2-40B4-BE49-F238E27FC236}">
                <a16:creationId xmlns:a16="http://schemas.microsoft.com/office/drawing/2014/main" id="{693B98B9-A46E-4F9E-B1CD-007E47DA84C5}"/>
              </a:ext>
            </a:extLst>
          </p:cNvPr>
          <p:cNvCxnSpPr>
            <a:cxnSpLocks/>
          </p:cNvCxnSpPr>
          <p:nvPr/>
        </p:nvCxnSpPr>
        <p:spPr>
          <a:xfrm>
            <a:off x="0" y="1304568"/>
            <a:ext cx="12192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图片 41">
            <a:extLst>
              <a:ext uri="{FF2B5EF4-FFF2-40B4-BE49-F238E27FC236}">
                <a16:creationId xmlns:a16="http://schemas.microsoft.com/office/drawing/2014/main" id="{C14894DF-2F7B-4B5D-8B5A-0A1B79FF985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b="15265"/>
          <a:stretch/>
        </p:blipFill>
        <p:spPr>
          <a:xfrm>
            <a:off x="169593" y="111868"/>
            <a:ext cx="1312524" cy="1192700"/>
          </a:xfrm>
          <a:prstGeom prst="rect">
            <a:avLst/>
          </a:prstGeom>
        </p:spPr>
      </p:pic>
      <p:sp>
        <p:nvSpPr>
          <p:cNvPr id="25" name="文本框 24">
            <a:extLst>
              <a:ext uri="{FF2B5EF4-FFF2-40B4-BE49-F238E27FC236}">
                <a16:creationId xmlns:a16="http://schemas.microsoft.com/office/drawing/2014/main" id="{81876C73-969F-4BFF-9452-6C95435E882B}"/>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3995820868"/>
      </p:ext>
    </p:extLst>
  </p:cSld>
  <p:clrMapOvr>
    <a:masterClrMapping/>
  </p:clrMapOvr>
  <mc:AlternateContent xmlns:mc="http://schemas.openxmlformats.org/markup-compatibility/2006" xmlns:p14="http://schemas.microsoft.com/office/powerpoint/2010/main">
    <mc:Choice Requires="p14">
      <p:transition spd="slow" p14:dur="1300" advTm="0">
        <p14:pa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500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0-#ppt_w/2"/>
                                          </p:val>
                                        </p:tav>
                                        <p:tav tm="100000">
                                          <p:val>
                                            <p:strVal val="#ppt_x"/>
                                          </p:val>
                                        </p:tav>
                                      </p:tavLst>
                                    </p:anim>
                                    <p:anim calcmode="lin" valueType="num">
                                      <p:cBhvr additive="base">
                                        <p:cTn id="8" dur="1000" fill="hold"/>
                                        <p:tgtEl>
                                          <p:spTgt spid="42"/>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right)">
                                      <p:cBhvr>
                                        <p:cTn id="11" dur="1000"/>
                                        <p:tgtEl>
                                          <p:spTgt spid="41"/>
                                        </p:tgtEl>
                                      </p:cBhvr>
                                    </p:animEffect>
                                  </p:childTnLst>
                                </p:cTn>
                              </p:par>
                              <p:par>
                                <p:cTn id="12" presetID="2" presetClass="entr" presetSubtype="2" decel="45000"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1+#ppt_w/2"/>
                                          </p:val>
                                        </p:tav>
                                        <p:tav tm="100000">
                                          <p:val>
                                            <p:strVal val="#ppt_x"/>
                                          </p:val>
                                        </p:tav>
                                      </p:tavLst>
                                    </p:anim>
                                    <p:anim calcmode="lin" valueType="num">
                                      <p:cBhvr additive="base">
                                        <p:cTn id="15" dur="1000" fill="hold"/>
                                        <p:tgtEl>
                                          <p:spTgt spid="37"/>
                                        </p:tgtEl>
                                        <p:attrNameLst>
                                          <p:attrName>ppt_y</p:attrName>
                                        </p:attrNameLst>
                                      </p:cBhvr>
                                      <p:tavLst>
                                        <p:tav tm="0">
                                          <p:val>
                                            <p:strVal val="#ppt_y"/>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left)">
                                      <p:cBhvr>
                                        <p:cTn id="18" dur="1000"/>
                                        <p:tgtEl>
                                          <p:spTgt spid="40"/>
                                        </p:tgtEl>
                                      </p:cBhvr>
                                    </p:animEffect>
                                  </p:childTnLst>
                                </p:cTn>
                              </p:par>
                            </p:childTnLst>
                          </p:cTn>
                        </p:par>
                        <p:par>
                          <p:cTn id="19" fill="hold">
                            <p:stCondLst>
                              <p:cond delay="1000"/>
                            </p:stCondLst>
                            <p:childTnLst>
                              <p:par>
                                <p:cTn id="20" presetID="2" presetClass="entr" presetSubtype="8" decel="45000"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1000" fill="hold"/>
                                        <p:tgtEl>
                                          <p:spTgt spid="32"/>
                                        </p:tgtEl>
                                        <p:attrNameLst>
                                          <p:attrName>ppt_x</p:attrName>
                                        </p:attrNameLst>
                                      </p:cBhvr>
                                      <p:tavLst>
                                        <p:tav tm="0">
                                          <p:val>
                                            <p:strVal val="0-#ppt_w/2"/>
                                          </p:val>
                                        </p:tav>
                                        <p:tav tm="100000">
                                          <p:val>
                                            <p:strVal val="#ppt_x"/>
                                          </p:val>
                                        </p:tav>
                                      </p:tavLst>
                                    </p:anim>
                                    <p:anim calcmode="lin" valueType="num">
                                      <p:cBhvr additive="base">
                                        <p:cTn id="23" dur="1000" fill="hold"/>
                                        <p:tgtEl>
                                          <p:spTgt spid="32"/>
                                        </p:tgtEl>
                                        <p:attrNameLst>
                                          <p:attrName>ppt_y</p:attrName>
                                        </p:attrNameLst>
                                      </p:cBhvr>
                                      <p:tavLst>
                                        <p:tav tm="0">
                                          <p:val>
                                            <p:strVal val="#ppt_y"/>
                                          </p:val>
                                        </p:tav>
                                        <p:tav tm="100000">
                                          <p:val>
                                            <p:strVal val="#ppt_y"/>
                                          </p:val>
                                        </p:tav>
                                      </p:tavLst>
                                    </p:anim>
                                  </p:childTnLst>
                                </p:cTn>
                              </p:par>
                              <p:par>
                                <p:cTn id="24" presetID="49" presetClass="entr" presetSubtype="0" decel="100000" fill="hold" grpId="0" nodeType="withEffect">
                                  <p:stCondLst>
                                    <p:cond delay="50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fltVal val="0"/>
                                          </p:val>
                                        </p:tav>
                                        <p:tav tm="100000">
                                          <p:val>
                                            <p:strVal val="#ppt_w"/>
                                          </p:val>
                                        </p:tav>
                                      </p:tavLst>
                                    </p:anim>
                                    <p:anim calcmode="lin" valueType="num">
                                      <p:cBhvr>
                                        <p:cTn id="27" dur="1000" fill="hold"/>
                                        <p:tgtEl>
                                          <p:spTgt spid="14"/>
                                        </p:tgtEl>
                                        <p:attrNameLst>
                                          <p:attrName>ppt_h</p:attrName>
                                        </p:attrNameLst>
                                      </p:cBhvr>
                                      <p:tavLst>
                                        <p:tav tm="0">
                                          <p:val>
                                            <p:fltVal val="0"/>
                                          </p:val>
                                        </p:tav>
                                        <p:tav tm="100000">
                                          <p:val>
                                            <p:strVal val="#ppt_h"/>
                                          </p:val>
                                        </p:tav>
                                      </p:tavLst>
                                    </p:anim>
                                    <p:anim calcmode="lin" valueType="num">
                                      <p:cBhvr>
                                        <p:cTn id="28" dur="1000" fill="hold"/>
                                        <p:tgtEl>
                                          <p:spTgt spid="14"/>
                                        </p:tgtEl>
                                        <p:attrNameLst>
                                          <p:attrName>style.rotation</p:attrName>
                                        </p:attrNameLst>
                                      </p:cBhvr>
                                      <p:tavLst>
                                        <p:tav tm="0">
                                          <p:val>
                                            <p:fltVal val="360"/>
                                          </p:val>
                                        </p:tav>
                                        <p:tav tm="100000">
                                          <p:val>
                                            <p:fltVal val="0"/>
                                          </p:val>
                                        </p:tav>
                                      </p:tavLst>
                                    </p:anim>
                                    <p:animEffect transition="in" filter="fade">
                                      <p:cBhvr>
                                        <p:cTn id="29" dur="1000"/>
                                        <p:tgtEl>
                                          <p:spTgt spid="14"/>
                                        </p:tgtEl>
                                      </p:cBhvr>
                                    </p:animEffect>
                                  </p:childTnLst>
                                </p:cTn>
                              </p:par>
                              <p:par>
                                <p:cTn id="30" presetID="49" presetClass="entr" presetSubtype="0" decel="100000" fill="hold" grpId="0" nodeType="withEffect">
                                  <p:stCondLst>
                                    <p:cond delay="650"/>
                                  </p:stCondLst>
                                  <p:childTnLst>
                                    <p:set>
                                      <p:cBhvr>
                                        <p:cTn id="31" dur="1" fill="hold">
                                          <p:stCondLst>
                                            <p:cond delay="0"/>
                                          </p:stCondLst>
                                        </p:cTn>
                                        <p:tgtEl>
                                          <p:spTgt spid="15"/>
                                        </p:tgtEl>
                                        <p:attrNameLst>
                                          <p:attrName>style.visibility</p:attrName>
                                        </p:attrNameLst>
                                      </p:cBhvr>
                                      <p:to>
                                        <p:strVal val="visible"/>
                                      </p:to>
                                    </p:set>
                                    <p:anim calcmode="lin" valueType="num">
                                      <p:cBhvr>
                                        <p:cTn id="32" dur="1000" fill="hold"/>
                                        <p:tgtEl>
                                          <p:spTgt spid="15"/>
                                        </p:tgtEl>
                                        <p:attrNameLst>
                                          <p:attrName>ppt_w</p:attrName>
                                        </p:attrNameLst>
                                      </p:cBhvr>
                                      <p:tavLst>
                                        <p:tav tm="0">
                                          <p:val>
                                            <p:fltVal val="0"/>
                                          </p:val>
                                        </p:tav>
                                        <p:tav tm="100000">
                                          <p:val>
                                            <p:strVal val="#ppt_w"/>
                                          </p:val>
                                        </p:tav>
                                      </p:tavLst>
                                    </p:anim>
                                    <p:anim calcmode="lin" valueType="num">
                                      <p:cBhvr>
                                        <p:cTn id="33" dur="1000" fill="hold"/>
                                        <p:tgtEl>
                                          <p:spTgt spid="15"/>
                                        </p:tgtEl>
                                        <p:attrNameLst>
                                          <p:attrName>ppt_h</p:attrName>
                                        </p:attrNameLst>
                                      </p:cBhvr>
                                      <p:tavLst>
                                        <p:tav tm="0">
                                          <p:val>
                                            <p:fltVal val="0"/>
                                          </p:val>
                                        </p:tav>
                                        <p:tav tm="100000">
                                          <p:val>
                                            <p:strVal val="#ppt_h"/>
                                          </p:val>
                                        </p:tav>
                                      </p:tavLst>
                                    </p:anim>
                                    <p:anim calcmode="lin" valueType="num">
                                      <p:cBhvr>
                                        <p:cTn id="34" dur="1000" fill="hold"/>
                                        <p:tgtEl>
                                          <p:spTgt spid="15"/>
                                        </p:tgtEl>
                                        <p:attrNameLst>
                                          <p:attrName>style.rotation</p:attrName>
                                        </p:attrNameLst>
                                      </p:cBhvr>
                                      <p:tavLst>
                                        <p:tav tm="0">
                                          <p:val>
                                            <p:fltVal val="360"/>
                                          </p:val>
                                        </p:tav>
                                        <p:tav tm="100000">
                                          <p:val>
                                            <p:fltVal val="0"/>
                                          </p:val>
                                        </p:tav>
                                      </p:tavLst>
                                    </p:anim>
                                    <p:animEffect transition="in" filter="fade">
                                      <p:cBhvr>
                                        <p:cTn id="35" dur="1000"/>
                                        <p:tgtEl>
                                          <p:spTgt spid="15"/>
                                        </p:tgtEl>
                                      </p:cBhvr>
                                    </p:animEffect>
                                  </p:childTnLst>
                                </p:cTn>
                              </p:par>
                              <p:par>
                                <p:cTn id="36" presetID="49" presetClass="entr" presetSubtype="0" decel="100000" fill="hold" grpId="0" nodeType="withEffect">
                                  <p:stCondLst>
                                    <p:cond delay="80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360"/>
                                          </p:val>
                                        </p:tav>
                                        <p:tav tm="100000">
                                          <p:val>
                                            <p:fltVal val="0"/>
                                          </p:val>
                                        </p:tav>
                                      </p:tavLst>
                                    </p:anim>
                                    <p:animEffect transition="in" filter="fade">
                                      <p:cBhvr>
                                        <p:cTn id="41" dur="1000"/>
                                        <p:tgtEl>
                                          <p:spTgt spid="16"/>
                                        </p:tgtEl>
                                      </p:cBhvr>
                                    </p:animEffect>
                                  </p:childTnLst>
                                </p:cTn>
                              </p:par>
                              <p:par>
                                <p:cTn id="42" presetID="22" presetClass="entr" presetSubtype="8" fill="hold" nodeType="withEffect">
                                  <p:stCondLst>
                                    <p:cond delay="175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1000"/>
                                        <p:tgtEl>
                                          <p:spTgt spid="20"/>
                                        </p:tgtEl>
                                      </p:cBhvr>
                                    </p:animEffect>
                                  </p:childTnLst>
                                </p:cTn>
                              </p:par>
                              <p:par>
                                <p:cTn id="45" presetID="22" presetClass="entr" presetSubtype="8" fill="hold" nodeType="withEffect">
                                  <p:stCondLst>
                                    <p:cond delay="175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1000"/>
                                        <p:tgtEl>
                                          <p:spTgt spid="22"/>
                                        </p:tgtEl>
                                      </p:cBhvr>
                                    </p:animEffect>
                                  </p:childTnLst>
                                </p:cTn>
                              </p:par>
                              <p:par>
                                <p:cTn id="48" presetID="22" presetClass="entr" presetSubtype="8" fill="hold" nodeType="withEffect">
                                  <p:stCondLst>
                                    <p:cond delay="175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1000"/>
                                        <p:tgtEl>
                                          <p:spTgt spid="23"/>
                                        </p:tgtEl>
                                      </p:cBhvr>
                                    </p:animEffect>
                                  </p:childTnLst>
                                </p:cTn>
                              </p:par>
                              <p:par>
                                <p:cTn id="51" presetID="22" presetClass="entr" presetSubtype="8" fill="hold" grpId="0" nodeType="withEffect">
                                  <p:stCondLst>
                                    <p:cond delay="2250"/>
                                  </p:stCondLst>
                                  <p:childTnLst>
                                    <p:set>
                                      <p:cBhvr>
                                        <p:cTn id="52" dur="1" fill="hold">
                                          <p:stCondLst>
                                            <p:cond delay="0"/>
                                          </p:stCondLst>
                                        </p:cTn>
                                        <p:tgtEl>
                                          <p:spTgt spid="2"/>
                                        </p:tgtEl>
                                        <p:attrNameLst>
                                          <p:attrName>style.visibility</p:attrName>
                                        </p:attrNameLst>
                                      </p:cBhvr>
                                      <p:to>
                                        <p:strVal val="visible"/>
                                      </p:to>
                                    </p:set>
                                    <p:animEffect transition="in" filter="wipe(left)">
                                      <p:cBhvr>
                                        <p:cTn id="53" dur="1000"/>
                                        <p:tgtEl>
                                          <p:spTgt spid="2"/>
                                        </p:tgtEl>
                                      </p:cBhvr>
                                    </p:animEffect>
                                  </p:childTnLst>
                                </p:cTn>
                              </p:par>
                              <p:par>
                                <p:cTn id="54" presetID="22" presetClass="entr" presetSubtype="8" fill="hold" grpId="0" nodeType="withEffect">
                                  <p:stCondLst>
                                    <p:cond delay="240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1000"/>
                                        <p:tgtEl>
                                          <p:spTgt spid="21"/>
                                        </p:tgtEl>
                                      </p:cBhvr>
                                    </p:animEffect>
                                  </p:childTnLst>
                                </p:cTn>
                              </p:par>
                              <p:par>
                                <p:cTn id="57" presetID="22" presetClass="entr" presetSubtype="8" fill="hold" grpId="0" nodeType="withEffect">
                                  <p:stCondLst>
                                    <p:cond delay="255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1000"/>
                                        <p:tgtEl>
                                          <p:spTgt spid="26"/>
                                        </p:tgtEl>
                                      </p:cBhvr>
                                    </p:animEffect>
                                  </p:childTnLst>
                                </p:cTn>
                              </p:par>
                            </p:childTnLst>
                          </p:cTn>
                        </p:par>
                        <p:par>
                          <p:cTn id="60" fill="hold">
                            <p:stCondLst>
                              <p:cond delay="4550"/>
                            </p:stCondLst>
                            <p:childTnLst>
                              <p:par>
                                <p:cTn id="61" presetID="10" presetClass="entr" presetSubtype="0"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1" grpId="0"/>
      <p:bldP spid="26" grpId="0"/>
      <p:bldP spid="2" grpId="0"/>
      <p:bldP spid="40"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ED0963F-55F1-4302-AE42-D4DEC0EE168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695" r="10387"/>
          <a:stretch/>
        </p:blipFill>
        <p:spPr>
          <a:xfrm>
            <a:off x="2220685" y="4285492"/>
            <a:ext cx="7779657" cy="2439590"/>
          </a:xfrm>
          <a:prstGeom prst="rect">
            <a:avLst/>
          </a:prstGeom>
        </p:spPr>
      </p:pic>
      <p:grpSp>
        <p:nvGrpSpPr>
          <p:cNvPr id="5" name="组合 4">
            <a:extLst>
              <a:ext uri="{FF2B5EF4-FFF2-40B4-BE49-F238E27FC236}">
                <a16:creationId xmlns:a16="http://schemas.microsoft.com/office/drawing/2014/main" id="{0003D5E4-A0C2-4804-BECD-4E36A2DF2ABB}"/>
              </a:ext>
            </a:extLst>
          </p:cNvPr>
          <p:cNvGrpSpPr/>
          <p:nvPr/>
        </p:nvGrpSpPr>
        <p:grpSpPr>
          <a:xfrm>
            <a:off x="0" y="5389174"/>
            <a:ext cx="12192000" cy="1468826"/>
            <a:chOff x="0" y="5389174"/>
            <a:chExt cx="12192000" cy="1468826"/>
          </a:xfrm>
        </p:grpSpPr>
        <p:pic>
          <p:nvPicPr>
            <p:cNvPr id="3" name="图片 2">
              <a:extLst>
                <a:ext uri="{FF2B5EF4-FFF2-40B4-BE49-F238E27FC236}">
                  <a16:creationId xmlns:a16="http://schemas.microsoft.com/office/drawing/2014/main" id="{FA064619-90A0-4F1B-9A35-AB3E789CD8C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69706" r="53125" b="5274"/>
            <a:stretch/>
          </p:blipFill>
          <p:spPr>
            <a:xfrm flipH="1">
              <a:off x="6687077" y="5389174"/>
              <a:ext cx="5504923" cy="1468825"/>
            </a:xfrm>
            <a:prstGeom prst="rect">
              <a:avLst/>
            </a:prstGeom>
          </p:spPr>
        </p:pic>
        <p:pic>
          <p:nvPicPr>
            <p:cNvPr id="4" name="图片 3">
              <a:extLst>
                <a:ext uri="{FF2B5EF4-FFF2-40B4-BE49-F238E27FC236}">
                  <a16:creationId xmlns:a16="http://schemas.microsoft.com/office/drawing/2014/main" id="{4A5D85FF-3AF1-4059-A5A4-AB924B58BA39}"/>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t="77336" r="24464"/>
            <a:stretch/>
          </p:blipFill>
          <p:spPr>
            <a:xfrm>
              <a:off x="0" y="5389174"/>
              <a:ext cx="12192000" cy="1468826"/>
            </a:xfrm>
            <a:prstGeom prst="rect">
              <a:avLst/>
            </a:prstGeom>
          </p:spPr>
        </p:pic>
      </p:grpSp>
      <p:pic>
        <p:nvPicPr>
          <p:cNvPr id="11" name="图片 10">
            <a:extLst>
              <a:ext uri="{FF2B5EF4-FFF2-40B4-BE49-F238E27FC236}">
                <a16:creationId xmlns:a16="http://schemas.microsoft.com/office/drawing/2014/main" id="{BF918C1E-8859-437E-A6ED-AD6A83321573}"/>
              </a:ext>
            </a:extLst>
          </p:cNvPr>
          <p:cNvPicPr>
            <a:picLocks noChangeAspect="1"/>
          </p:cNvPicPr>
          <p:nvPr/>
        </p:nvPicPr>
        <p:blipFill rotWithShape="1">
          <a:blip r:embed="rId9">
            <a:extLst>
              <a:ext uri="{28A0092B-C50C-407E-A947-70E740481C1C}">
                <a14:useLocalDpi xmlns:a14="http://schemas.microsoft.com/office/drawing/2010/main" val="0"/>
              </a:ext>
            </a:extLst>
          </a:blip>
          <a:srcRect t="83227" b="8741"/>
          <a:stretch/>
        </p:blipFill>
        <p:spPr>
          <a:xfrm>
            <a:off x="0" y="5389175"/>
            <a:ext cx="12192000" cy="1468825"/>
          </a:xfrm>
          <a:prstGeom prst="rect">
            <a:avLst/>
          </a:prstGeom>
        </p:spPr>
      </p:pic>
      <p:pic>
        <p:nvPicPr>
          <p:cNvPr id="20" name="图片 19">
            <a:extLst>
              <a:ext uri="{FF2B5EF4-FFF2-40B4-BE49-F238E27FC236}">
                <a16:creationId xmlns:a16="http://schemas.microsoft.com/office/drawing/2014/main" id="{2A5DAF7B-5C81-425A-8CB0-E4D51FEB1E93}"/>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174631" y="990971"/>
            <a:ext cx="1842738" cy="498461"/>
          </a:xfrm>
          <a:prstGeom prst="rect">
            <a:avLst/>
          </a:prstGeom>
        </p:spPr>
      </p:pic>
      <p:grpSp>
        <p:nvGrpSpPr>
          <p:cNvPr id="6" name="组合 5">
            <a:extLst>
              <a:ext uri="{FF2B5EF4-FFF2-40B4-BE49-F238E27FC236}">
                <a16:creationId xmlns:a16="http://schemas.microsoft.com/office/drawing/2014/main" id="{1ED833A6-888D-46C8-A054-71A6B2CC5A43}"/>
              </a:ext>
            </a:extLst>
          </p:cNvPr>
          <p:cNvGrpSpPr/>
          <p:nvPr/>
        </p:nvGrpSpPr>
        <p:grpSpPr>
          <a:xfrm>
            <a:off x="4188756" y="1762275"/>
            <a:ext cx="3826865" cy="781920"/>
            <a:chOff x="4188756" y="1772286"/>
            <a:chExt cx="3826865" cy="781920"/>
          </a:xfrm>
        </p:grpSpPr>
        <p:sp>
          <p:nvSpPr>
            <p:cNvPr id="13" name="矩形: 圆角 12">
              <a:extLst>
                <a:ext uri="{FF2B5EF4-FFF2-40B4-BE49-F238E27FC236}">
                  <a16:creationId xmlns:a16="http://schemas.microsoft.com/office/drawing/2014/main" id="{EFFDCF6A-C4EC-4922-8DFC-649A26A2D57F}"/>
                </a:ext>
              </a:extLst>
            </p:cNvPr>
            <p:cNvSpPr/>
            <p:nvPr/>
          </p:nvSpPr>
          <p:spPr>
            <a:xfrm>
              <a:off x="4188756" y="1772286"/>
              <a:ext cx="3826865" cy="781920"/>
            </a:xfrm>
            <a:prstGeom prst="roundRect">
              <a:avLst>
                <a:gd name="adj" fmla="val 50000"/>
              </a:avLst>
            </a:prstGeom>
            <a:solidFill>
              <a:srgbClr val="FF0000"/>
            </a:solidFill>
            <a:ln w="38100">
              <a:solidFill>
                <a:schemeClr val="bg1"/>
              </a:solidFill>
            </a:ln>
            <a:effectLst>
              <a:glow rad="190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方正兰亭粗黑简体" panose="02000000000000000000" pitchFamily="2" charset="-122"/>
                <a:ea typeface="方正兰亭粗黑简体" panose="02000000000000000000" pitchFamily="2" charset="-122"/>
              </a:endParaRPr>
            </a:p>
          </p:txBody>
        </p:sp>
        <p:sp>
          <p:nvSpPr>
            <p:cNvPr id="21" name="文本框 20">
              <a:extLst>
                <a:ext uri="{FF2B5EF4-FFF2-40B4-BE49-F238E27FC236}">
                  <a16:creationId xmlns:a16="http://schemas.microsoft.com/office/drawing/2014/main" id="{2E9F787D-25AD-4D4E-8A58-2A63BF2380DB}"/>
                </a:ext>
              </a:extLst>
            </p:cNvPr>
            <p:cNvSpPr txBox="1"/>
            <p:nvPr/>
          </p:nvSpPr>
          <p:spPr>
            <a:xfrm>
              <a:off x="5086526" y="1840081"/>
              <a:ext cx="2031325" cy="646331"/>
            </a:xfrm>
            <a:prstGeom prst="rect">
              <a:avLst/>
            </a:prstGeom>
            <a:noFill/>
          </p:spPr>
          <p:txBody>
            <a:bodyPr wrap="none" rtlCol="0">
              <a:spAutoFit/>
            </a:bodyPr>
            <a:lstStyle/>
            <a:p>
              <a:pPr algn="ctr"/>
              <a:r>
                <a:rPr lang="zh-CN" altLang="en-US" sz="3600" dirty="0">
                  <a:solidFill>
                    <a:schemeClr val="bg1"/>
                  </a:solidFill>
                  <a:latin typeface="方正兰亭粗黑简体" panose="02000000000000000000" pitchFamily="2" charset="-122"/>
                  <a:ea typeface="方正兰亭粗黑简体" panose="02000000000000000000" pitchFamily="2" charset="-122"/>
                </a:rPr>
                <a:t>第一部分</a:t>
              </a:r>
            </a:p>
          </p:txBody>
        </p:sp>
      </p:grpSp>
      <p:sp>
        <p:nvSpPr>
          <p:cNvPr id="22" name="文本框 21">
            <a:extLst>
              <a:ext uri="{FF2B5EF4-FFF2-40B4-BE49-F238E27FC236}">
                <a16:creationId xmlns:a16="http://schemas.microsoft.com/office/drawing/2014/main" id="{D95E22B3-E9E6-4542-A4F0-CD0FAF6EB187}"/>
              </a:ext>
            </a:extLst>
          </p:cNvPr>
          <p:cNvSpPr txBox="1"/>
          <p:nvPr/>
        </p:nvSpPr>
        <p:spPr>
          <a:xfrm>
            <a:off x="595873" y="3019946"/>
            <a:ext cx="11012950" cy="923330"/>
          </a:xfrm>
          <a:prstGeom prst="rect">
            <a:avLst/>
          </a:prstGeom>
          <a:noFill/>
        </p:spPr>
        <p:txBody>
          <a:bodyPr wrap="none" rtlCol="0">
            <a:spAutoFit/>
          </a:bodyPr>
          <a:lstStyle/>
          <a:p>
            <a:pPr algn="ctr"/>
            <a:r>
              <a:rPr lang="zh-CN" altLang="en-US" sz="5400" b="1" dirty="0">
                <a:solidFill>
                  <a:srgbClr val="FF0000"/>
                </a:solidFill>
                <a:latin typeface="方正兰亭粗黑简体" panose="02000000000000000000" pitchFamily="2" charset="-122"/>
                <a:ea typeface="方正兰亭粗黑简体" panose="02000000000000000000" pitchFamily="2" charset="-122"/>
              </a:rPr>
              <a:t>为什么要回顾总结</a:t>
            </a:r>
            <a:r>
              <a:rPr lang="en-US" altLang="zh-CN" sz="5400" b="1" dirty="0">
                <a:solidFill>
                  <a:srgbClr val="FF0000"/>
                </a:solidFill>
                <a:latin typeface="方正兰亭粗黑简体" panose="02000000000000000000" pitchFamily="2" charset="-122"/>
                <a:ea typeface="方正兰亭粗黑简体" panose="02000000000000000000" pitchFamily="2" charset="-122"/>
              </a:rPr>
              <a:t>5</a:t>
            </a:r>
            <a:r>
              <a:rPr lang="zh-CN" altLang="en-US" sz="5400" b="1" dirty="0">
                <a:solidFill>
                  <a:srgbClr val="FF0000"/>
                </a:solidFill>
                <a:latin typeface="方正兰亭粗黑简体" panose="02000000000000000000" pitchFamily="2" charset="-122"/>
                <a:ea typeface="方正兰亭粗黑简体" panose="02000000000000000000" pitchFamily="2" charset="-122"/>
              </a:rPr>
              <a:t>年来的深刻变革</a:t>
            </a:r>
          </a:p>
        </p:txBody>
      </p:sp>
      <p:sp>
        <p:nvSpPr>
          <p:cNvPr id="12" name="文本框 11">
            <a:extLst>
              <a:ext uri="{FF2B5EF4-FFF2-40B4-BE49-F238E27FC236}">
                <a16:creationId xmlns:a16="http://schemas.microsoft.com/office/drawing/2014/main" id="{9D99082F-A8C8-4F12-90FF-3C29BB1E9C29}"/>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602507615"/>
      </p:ext>
    </p:extLst>
  </p:cSld>
  <p:clrMapOvr>
    <a:masterClrMapping/>
  </p:clrMapOvr>
  <mc:AlternateContent xmlns:mc="http://schemas.openxmlformats.org/markup-compatibility/2006" xmlns:p14="http://schemas.microsoft.com/office/powerpoint/2010/main">
    <mc:Choice Requires="p14">
      <p:transition spd="slow" p14:dur="1500" advTm="0">
        <p14:window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5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45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Effect transition="in" filter="fade">
                                      <p:cBhvr>
                                        <p:cTn id="17" dur="1000"/>
                                        <p:tgtEl>
                                          <p:spTgt spid="2"/>
                                        </p:tgtEl>
                                      </p:cBhvr>
                                    </p:animEffect>
                                  </p:childTnLst>
                                </p:cTn>
                              </p:par>
                              <p:par>
                                <p:cTn id="18" presetID="47" presetClass="entr" presetSubtype="0" fill="hold" nodeType="withEffect">
                                  <p:stCondLst>
                                    <p:cond delay="75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75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9" presetClass="entr" presetSubtype="0" decel="100000" fill="hold" grpId="0" nodeType="withEffect">
                                  <p:stCondLst>
                                    <p:cond delay="1500"/>
                                  </p:stCondLst>
                                  <p:iterate type="lt">
                                    <p:tmPct val="10000"/>
                                  </p:iterate>
                                  <p:childTnLst>
                                    <p:set>
                                      <p:cBhvr>
                                        <p:cTn id="29" dur="1" fill="hold">
                                          <p:stCondLst>
                                            <p:cond delay="0"/>
                                          </p:stCondLst>
                                        </p:cTn>
                                        <p:tgtEl>
                                          <p:spTgt spid="22"/>
                                        </p:tgtEl>
                                        <p:attrNameLst>
                                          <p:attrName>style.visibility</p:attrName>
                                        </p:attrNameLst>
                                      </p:cBhvr>
                                      <p:to>
                                        <p:strVal val="visible"/>
                                      </p:to>
                                    </p:set>
                                    <p:anim calcmode="lin" valueType="num">
                                      <p:cBhvr>
                                        <p:cTn id="30" dur="750" fill="hold"/>
                                        <p:tgtEl>
                                          <p:spTgt spid="22"/>
                                        </p:tgtEl>
                                        <p:attrNameLst>
                                          <p:attrName>ppt_w</p:attrName>
                                        </p:attrNameLst>
                                      </p:cBhvr>
                                      <p:tavLst>
                                        <p:tav tm="0">
                                          <p:val>
                                            <p:fltVal val="0"/>
                                          </p:val>
                                        </p:tav>
                                        <p:tav tm="100000">
                                          <p:val>
                                            <p:strVal val="#ppt_w"/>
                                          </p:val>
                                        </p:tav>
                                      </p:tavLst>
                                    </p:anim>
                                    <p:anim calcmode="lin" valueType="num">
                                      <p:cBhvr>
                                        <p:cTn id="31" dur="750" fill="hold"/>
                                        <p:tgtEl>
                                          <p:spTgt spid="22"/>
                                        </p:tgtEl>
                                        <p:attrNameLst>
                                          <p:attrName>ppt_h</p:attrName>
                                        </p:attrNameLst>
                                      </p:cBhvr>
                                      <p:tavLst>
                                        <p:tav tm="0">
                                          <p:val>
                                            <p:fltVal val="0"/>
                                          </p:val>
                                        </p:tav>
                                        <p:tav tm="100000">
                                          <p:val>
                                            <p:strVal val="#ppt_h"/>
                                          </p:val>
                                        </p:tav>
                                      </p:tavLst>
                                    </p:anim>
                                    <p:anim calcmode="lin" valueType="num">
                                      <p:cBhvr>
                                        <p:cTn id="32" dur="750" fill="hold"/>
                                        <p:tgtEl>
                                          <p:spTgt spid="22"/>
                                        </p:tgtEl>
                                        <p:attrNameLst>
                                          <p:attrName>style.rotation</p:attrName>
                                        </p:attrNameLst>
                                      </p:cBhvr>
                                      <p:tavLst>
                                        <p:tav tm="0">
                                          <p:val>
                                            <p:fltVal val="360"/>
                                          </p:val>
                                        </p:tav>
                                        <p:tav tm="100000">
                                          <p:val>
                                            <p:fltVal val="0"/>
                                          </p:val>
                                        </p:tav>
                                      </p:tavLst>
                                    </p:anim>
                                    <p:animEffect transition="in" filter="fade">
                                      <p:cBhvr>
                                        <p:cTn id="33" dur="750"/>
                                        <p:tgtEl>
                                          <p:spTgt spid="22"/>
                                        </p:tgtEl>
                                      </p:cBhvr>
                                    </p:animEffect>
                                  </p:childTnLst>
                                </p:cTn>
                              </p:par>
                            </p:childTnLst>
                          </p:cTn>
                        </p:par>
                        <p:par>
                          <p:cTn id="34" fill="hold">
                            <p:stCondLst>
                              <p:cond delay="3375"/>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BA25A57-D6D1-43E0-B470-6B929498B2A0}"/>
              </a:ext>
            </a:extLst>
          </p:cNvPr>
          <p:cNvSpPr txBox="1"/>
          <p:nvPr/>
        </p:nvSpPr>
        <p:spPr>
          <a:xfrm>
            <a:off x="960724" y="425336"/>
            <a:ext cx="7402989" cy="646331"/>
          </a:xfrm>
          <a:prstGeom prst="rect">
            <a:avLst/>
          </a:prstGeom>
          <a:noFill/>
        </p:spPr>
        <p:txBody>
          <a:bodyPr wrap="none" rtlCol="0">
            <a:spAutoFit/>
          </a:bodyPr>
          <a:lstStyle/>
          <a:p>
            <a:r>
              <a:rPr lang="zh-CN" altLang="en-US" sz="3600" b="1" dirty="0">
                <a:solidFill>
                  <a:srgbClr val="FF0000"/>
                </a:solidFill>
                <a:latin typeface="方正兰亭粗黑简体" panose="02000000000000000000" pitchFamily="2" charset="-122"/>
                <a:ea typeface="方正兰亭粗黑简体" panose="02000000000000000000" pitchFamily="2" charset="-122"/>
              </a:rPr>
              <a:t>为什么要回顾总结</a:t>
            </a:r>
            <a:r>
              <a:rPr lang="en-US" altLang="zh-CN" sz="3600" b="1" dirty="0">
                <a:solidFill>
                  <a:srgbClr val="FF0000"/>
                </a:solidFill>
                <a:latin typeface="方正兰亭粗黑简体" panose="02000000000000000000" pitchFamily="2" charset="-122"/>
                <a:ea typeface="方正兰亭粗黑简体" panose="02000000000000000000" pitchFamily="2" charset="-122"/>
              </a:rPr>
              <a:t>5</a:t>
            </a:r>
            <a:r>
              <a:rPr lang="zh-CN" altLang="en-US" sz="3600" b="1" dirty="0">
                <a:solidFill>
                  <a:srgbClr val="FF0000"/>
                </a:solidFill>
                <a:latin typeface="方正兰亭粗黑简体" panose="02000000000000000000" pitchFamily="2" charset="-122"/>
                <a:ea typeface="方正兰亭粗黑简体" panose="02000000000000000000" pitchFamily="2" charset="-122"/>
              </a:rPr>
              <a:t>年来的深刻变革</a:t>
            </a:r>
          </a:p>
        </p:txBody>
      </p:sp>
      <p:sp>
        <p:nvSpPr>
          <p:cNvPr id="3" name="矩形 2">
            <a:extLst>
              <a:ext uri="{FF2B5EF4-FFF2-40B4-BE49-F238E27FC236}">
                <a16:creationId xmlns:a16="http://schemas.microsoft.com/office/drawing/2014/main" id="{7E0F844D-30A7-445B-98E0-674E70CCED88}"/>
              </a:ext>
            </a:extLst>
          </p:cNvPr>
          <p:cNvSpPr/>
          <p:nvPr/>
        </p:nvSpPr>
        <p:spPr>
          <a:xfrm>
            <a:off x="692726" y="3703662"/>
            <a:ext cx="6664038" cy="1754326"/>
          </a:xfrm>
          <a:prstGeom prst="rect">
            <a:avLst/>
          </a:prstGeom>
          <a:noFill/>
        </p:spPr>
        <p:txBody>
          <a:bodyPr wrap="square" rtlCol="0">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      习近平总书记指出，中国特色社会主义是改革开放以来党的全部理论和实践的主题，全党必须高举中国特色社会主义伟大旗帜，牢固树立中国特色社会主义道路自信、理论自信、制度自信、文化自信，确保党和国家事业始终沿着正确方向胜利前进。</a:t>
            </a:r>
          </a:p>
        </p:txBody>
      </p:sp>
      <p:cxnSp>
        <p:nvCxnSpPr>
          <p:cNvPr id="11" name="直接连接符 10">
            <a:extLst>
              <a:ext uri="{FF2B5EF4-FFF2-40B4-BE49-F238E27FC236}">
                <a16:creationId xmlns:a16="http://schemas.microsoft.com/office/drawing/2014/main" id="{5DA37BA1-9F21-46C9-8C80-7B86521C4E62}"/>
              </a:ext>
            </a:extLst>
          </p:cNvPr>
          <p:cNvCxnSpPr>
            <a:cxnSpLocks/>
          </p:cNvCxnSpPr>
          <p:nvPr/>
        </p:nvCxnSpPr>
        <p:spPr>
          <a:xfrm>
            <a:off x="757381" y="3534061"/>
            <a:ext cx="6382327"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350BC9A3-2594-4B5E-8AC4-A34F4B9F0A9C}"/>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pic>
        <p:nvPicPr>
          <p:cNvPr id="13" name="图片 12">
            <a:extLst>
              <a:ext uri="{FF2B5EF4-FFF2-40B4-BE49-F238E27FC236}">
                <a16:creationId xmlns:a16="http://schemas.microsoft.com/office/drawing/2014/main" id="{1FBF5D11-24E3-4EA0-890E-31A887D6A85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44915" y="1413111"/>
            <a:ext cx="4522413" cy="4241900"/>
          </a:xfrm>
          <a:prstGeom prst="rect">
            <a:avLst/>
          </a:prstGeom>
        </p:spPr>
      </p:pic>
      <p:sp>
        <p:nvSpPr>
          <p:cNvPr id="5" name="矩形: 圆角 4">
            <a:extLst>
              <a:ext uri="{FF2B5EF4-FFF2-40B4-BE49-F238E27FC236}">
                <a16:creationId xmlns:a16="http://schemas.microsoft.com/office/drawing/2014/main" id="{084BE269-CAE7-430E-BE0D-7CE8683CA190}"/>
              </a:ext>
            </a:extLst>
          </p:cNvPr>
          <p:cNvSpPr/>
          <p:nvPr/>
        </p:nvSpPr>
        <p:spPr>
          <a:xfrm>
            <a:off x="692726" y="2444635"/>
            <a:ext cx="6446982" cy="698153"/>
          </a:xfrm>
          <a:prstGeom prst="roundRect">
            <a:avLst>
              <a:gd name="adj"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方正兰亭粗黑简体" panose="02000000000000000000" pitchFamily="2" charset="-122"/>
                <a:ea typeface="方正兰亭粗黑简体" panose="02000000000000000000" pitchFamily="2" charset="-122"/>
              </a:rPr>
              <a:t>回顾和总结好过去可以更好谋划好未来</a:t>
            </a:r>
          </a:p>
        </p:txBody>
      </p:sp>
    </p:spTree>
    <p:extLst>
      <p:ext uri="{BB962C8B-B14F-4D97-AF65-F5344CB8AC3E}">
        <p14:creationId xmlns:p14="http://schemas.microsoft.com/office/powerpoint/2010/main" val="23296178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750"/>
                                        <p:tgtEl>
                                          <p:spTgt spid="5"/>
                                        </p:tgtEl>
                                      </p:cBhvr>
                                    </p:animEffect>
                                    <p:anim calcmode="lin" valueType="num">
                                      <p:cBhvr>
                                        <p:cTn id="11" dur="750" fill="hold"/>
                                        <p:tgtEl>
                                          <p:spTgt spid="5"/>
                                        </p:tgtEl>
                                        <p:attrNameLst>
                                          <p:attrName>ppt_x</p:attrName>
                                        </p:attrNameLst>
                                      </p:cBhvr>
                                      <p:tavLst>
                                        <p:tav tm="0">
                                          <p:val>
                                            <p:strVal val="#ppt_x"/>
                                          </p:val>
                                        </p:tav>
                                        <p:tav tm="100000">
                                          <p:val>
                                            <p:strVal val="#ppt_x"/>
                                          </p:val>
                                        </p:tav>
                                      </p:tavLst>
                                    </p:anim>
                                    <p:anim calcmode="lin" valueType="num">
                                      <p:cBhvr>
                                        <p:cTn id="12" dur="750" fill="hold"/>
                                        <p:tgtEl>
                                          <p:spTgt spid="5"/>
                                        </p:tgtEl>
                                        <p:attrNameLst>
                                          <p:attrName>ppt_y</p:attrName>
                                        </p:attrNameLst>
                                      </p:cBhvr>
                                      <p:tavLst>
                                        <p:tav tm="0">
                                          <p:val>
                                            <p:strVal val="#ppt_y+.1"/>
                                          </p:val>
                                        </p:tav>
                                        <p:tav tm="100000">
                                          <p:val>
                                            <p:strVal val="#ppt_y"/>
                                          </p:val>
                                        </p:tav>
                                      </p:tavLst>
                                    </p:anim>
                                  </p:childTnLst>
                                </p:cTn>
                              </p:par>
                              <p:par>
                                <p:cTn id="13" presetID="16" presetClass="entr" presetSubtype="37" fill="hold" nodeType="withEffect">
                                  <p:stCondLst>
                                    <p:cond delay="75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1000"/>
                                        <p:tgtEl>
                                          <p:spTgt spid="11"/>
                                        </p:tgtEl>
                                      </p:cBhvr>
                                    </p:animEffect>
                                  </p:childTnLst>
                                </p:cTn>
                              </p:par>
                              <p:par>
                                <p:cTn id="16" presetID="31" presetClass="entr" presetSubtype="0" fill="hold" grpId="0" nodeType="withEffect">
                                  <p:stCondLst>
                                    <p:cond delay="750"/>
                                  </p:stCondLst>
                                  <p:iterate type="lt">
                                    <p:tmPct val="575"/>
                                  </p:iterate>
                                  <p:childTnLst>
                                    <p:set>
                                      <p:cBhvr>
                                        <p:cTn id="17" dur="1" fill="hold">
                                          <p:stCondLst>
                                            <p:cond delay="0"/>
                                          </p:stCondLst>
                                        </p:cTn>
                                        <p:tgtEl>
                                          <p:spTgt spid="3"/>
                                        </p:tgtEl>
                                        <p:attrNameLst>
                                          <p:attrName>style.visibility</p:attrName>
                                        </p:attrNameLst>
                                      </p:cBhvr>
                                      <p:to>
                                        <p:strVal val="visible"/>
                                      </p:to>
                                    </p:set>
                                    <p:anim calcmode="lin" valueType="num">
                                      <p:cBhvr>
                                        <p:cTn id="18" dur="750" fill="hold"/>
                                        <p:tgtEl>
                                          <p:spTgt spid="3"/>
                                        </p:tgtEl>
                                        <p:attrNameLst>
                                          <p:attrName>ppt_w</p:attrName>
                                        </p:attrNameLst>
                                      </p:cBhvr>
                                      <p:tavLst>
                                        <p:tav tm="0">
                                          <p:val>
                                            <p:fltVal val="0"/>
                                          </p:val>
                                        </p:tav>
                                        <p:tav tm="100000">
                                          <p:val>
                                            <p:strVal val="#ppt_w"/>
                                          </p:val>
                                        </p:tav>
                                      </p:tavLst>
                                    </p:anim>
                                    <p:anim calcmode="lin" valueType="num">
                                      <p:cBhvr>
                                        <p:cTn id="19" dur="750" fill="hold"/>
                                        <p:tgtEl>
                                          <p:spTgt spid="3"/>
                                        </p:tgtEl>
                                        <p:attrNameLst>
                                          <p:attrName>ppt_h</p:attrName>
                                        </p:attrNameLst>
                                      </p:cBhvr>
                                      <p:tavLst>
                                        <p:tav tm="0">
                                          <p:val>
                                            <p:fltVal val="0"/>
                                          </p:val>
                                        </p:tav>
                                        <p:tav tm="100000">
                                          <p:val>
                                            <p:strVal val="#ppt_h"/>
                                          </p:val>
                                        </p:tav>
                                      </p:tavLst>
                                    </p:anim>
                                    <p:anim calcmode="lin" valueType="num">
                                      <p:cBhvr>
                                        <p:cTn id="20" dur="750" fill="hold"/>
                                        <p:tgtEl>
                                          <p:spTgt spid="3"/>
                                        </p:tgtEl>
                                        <p:attrNameLst>
                                          <p:attrName>style.rotation</p:attrName>
                                        </p:attrNameLst>
                                      </p:cBhvr>
                                      <p:tavLst>
                                        <p:tav tm="0">
                                          <p:val>
                                            <p:fltVal val="90"/>
                                          </p:val>
                                        </p:tav>
                                        <p:tav tm="100000">
                                          <p:val>
                                            <p:fltVal val="0"/>
                                          </p:val>
                                        </p:tav>
                                      </p:tavLst>
                                    </p:anim>
                                    <p:animEffect transition="in" filter="fade">
                                      <p:cBhvr>
                                        <p:cTn id="21" dur="750"/>
                                        <p:tgtEl>
                                          <p:spTgt spid="3"/>
                                        </p:tgtEl>
                                      </p:cBhvr>
                                    </p:animEffect>
                                  </p:childTnLst>
                                </p:cTn>
                              </p:par>
                            </p:childTnLst>
                          </p:cTn>
                        </p:par>
                        <p:par>
                          <p:cTn id="22" fill="hold">
                            <p:stCondLst>
                              <p:cond delay="1966"/>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500"/>
                                        <p:tgtEl>
                                          <p:spTgt spid="10"/>
                                        </p:tgtEl>
                                      </p:cBhvr>
                                    </p:animEffect>
                                  </p:childTnLst>
                                </p:cTn>
                              </p:par>
                            </p:childTnLst>
                          </p:cTn>
                        </p:par>
                        <p:par>
                          <p:cTn id="26" fill="hold">
                            <p:stCondLst>
                              <p:cond delay="3466"/>
                            </p:stCondLst>
                            <p:childTnLst>
                              <p:par>
                                <p:cTn id="27" presetID="2" presetClass="entr" presetSubtype="4" decel="4500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1000" fill="hold"/>
                                        <p:tgtEl>
                                          <p:spTgt spid="13"/>
                                        </p:tgtEl>
                                        <p:attrNameLst>
                                          <p:attrName>ppt_x</p:attrName>
                                        </p:attrNameLst>
                                      </p:cBhvr>
                                      <p:tavLst>
                                        <p:tav tm="0">
                                          <p:val>
                                            <p:strVal val="#ppt_x"/>
                                          </p:val>
                                        </p:tav>
                                        <p:tav tm="100000">
                                          <p:val>
                                            <p:strVal val="#ppt_x"/>
                                          </p:val>
                                        </p:tav>
                                      </p:tavLst>
                                    </p:anim>
                                    <p:anim calcmode="lin" valueType="num">
                                      <p:cBhvr additive="base">
                                        <p:cTn id="30"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DE5E61-7F48-48A7-AA82-270559FC9B5E}"/>
              </a:ext>
            </a:extLst>
          </p:cNvPr>
          <p:cNvSpPr txBox="1"/>
          <p:nvPr/>
        </p:nvSpPr>
        <p:spPr>
          <a:xfrm>
            <a:off x="960724" y="425336"/>
            <a:ext cx="7402989" cy="646331"/>
          </a:xfrm>
          <a:prstGeom prst="rect">
            <a:avLst/>
          </a:prstGeom>
          <a:noFill/>
        </p:spPr>
        <p:txBody>
          <a:bodyPr wrap="none" rtlCol="0">
            <a:spAutoFit/>
          </a:bodyPr>
          <a:lstStyle/>
          <a:p>
            <a:r>
              <a:rPr lang="zh-CN" altLang="en-US" sz="3600" b="1" dirty="0">
                <a:solidFill>
                  <a:srgbClr val="FF0000"/>
                </a:solidFill>
                <a:latin typeface="方正兰亭粗黑简体" panose="02000000000000000000" pitchFamily="2" charset="-122"/>
                <a:ea typeface="方正兰亭粗黑简体" panose="02000000000000000000" pitchFamily="2" charset="-122"/>
              </a:rPr>
              <a:t>为什么要回顾总结</a:t>
            </a:r>
            <a:r>
              <a:rPr lang="en-US" altLang="zh-CN" sz="3600" b="1" dirty="0">
                <a:solidFill>
                  <a:srgbClr val="FF0000"/>
                </a:solidFill>
                <a:latin typeface="方正兰亭粗黑简体" panose="02000000000000000000" pitchFamily="2" charset="-122"/>
                <a:ea typeface="方正兰亭粗黑简体" panose="02000000000000000000" pitchFamily="2" charset="-122"/>
              </a:rPr>
              <a:t>5</a:t>
            </a:r>
            <a:r>
              <a:rPr lang="zh-CN" altLang="en-US" sz="3600" b="1" dirty="0">
                <a:solidFill>
                  <a:srgbClr val="FF0000"/>
                </a:solidFill>
                <a:latin typeface="方正兰亭粗黑简体" panose="02000000000000000000" pitchFamily="2" charset="-122"/>
                <a:ea typeface="方正兰亭粗黑简体" panose="02000000000000000000" pitchFamily="2" charset="-122"/>
              </a:rPr>
              <a:t>年来的深刻变革</a:t>
            </a:r>
          </a:p>
        </p:txBody>
      </p:sp>
      <p:sp>
        <p:nvSpPr>
          <p:cNvPr id="3" name="矩形 2">
            <a:extLst>
              <a:ext uri="{FF2B5EF4-FFF2-40B4-BE49-F238E27FC236}">
                <a16:creationId xmlns:a16="http://schemas.microsoft.com/office/drawing/2014/main" id="{BE73A172-1C21-4693-BCBA-250B9024B55B}"/>
              </a:ext>
            </a:extLst>
          </p:cNvPr>
          <p:cNvSpPr/>
          <p:nvPr/>
        </p:nvSpPr>
        <p:spPr>
          <a:xfrm>
            <a:off x="3466497" y="4216033"/>
            <a:ext cx="3499570" cy="1338828"/>
          </a:xfrm>
          <a:prstGeom prst="rect">
            <a:avLst/>
          </a:prstGeom>
          <a:noFill/>
        </p:spPr>
        <p:txBody>
          <a:bodyPr wrap="square" rtlCol="0">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      习近平总书记强调，“党的十八大以来的</a:t>
            </a:r>
            <a:r>
              <a:rPr lang="en-US" altLang="zh-CN" dirty="0">
                <a:solidFill>
                  <a:srgbClr val="FF0000"/>
                </a:solidFill>
                <a:latin typeface="方正兰亭黑简体" panose="02000000000000000000" pitchFamily="2" charset="-122"/>
                <a:ea typeface="方正兰亭黑简体" panose="02000000000000000000" pitchFamily="2" charset="-122"/>
              </a:rPr>
              <a:t>5</a:t>
            </a:r>
            <a:r>
              <a:rPr lang="zh-CN" altLang="en-US" dirty="0">
                <a:solidFill>
                  <a:srgbClr val="FF0000"/>
                </a:solidFill>
                <a:latin typeface="方正兰亭黑简体" panose="02000000000000000000" pitchFamily="2" charset="-122"/>
                <a:ea typeface="方正兰亭黑简体" panose="02000000000000000000" pitchFamily="2" charset="-122"/>
              </a:rPr>
              <a:t>年，是党和国家发展进程中很不平凡的</a:t>
            </a:r>
            <a:r>
              <a:rPr lang="en-US" altLang="zh-CN" dirty="0">
                <a:solidFill>
                  <a:srgbClr val="FF0000"/>
                </a:solidFill>
                <a:latin typeface="方正兰亭黑简体" panose="02000000000000000000" pitchFamily="2" charset="-122"/>
                <a:ea typeface="方正兰亭黑简体" panose="02000000000000000000" pitchFamily="2" charset="-122"/>
              </a:rPr>
              <a:t>5</a:t>
            </a:r>
            <a:r>
              <a:rPr lang="zh-CN" altLang="en-US" dirty="0">
                <a:solidFill>
                  <a:srgbClr val="FF0000"/>
                </a:solidFill>
                <a:latin typeface="方正兰亭黑简体" panose="02000000000000000000" pitchFamily="2" charset="-122"/>
                <a:ea typeface="方正兰亭黑简体" panose="02000000000000000000" pitchFamily="2" charset="-122"/>
              </a:rPr>
              <a:t>年。”</a:t>
            </a:r>
          </a:p>
        </p:txBody>
      </p:sp>
      <p:sp>
        <p:nvSpPr>
          <p:cNvPr id="13" name="矩形 12">
            <a:extLst>
              <a:ext uri="{FF2B5EF4-FFF2-40B4-BE49-F238E27FC236}">
                <a16:creationId xmlns:a16="http://schemas.microsoft.com/office/drawing/2014/main" id="{1AEEABCC-065B-48AB-AAF2-B3C197946081}"/>
              </a:ext>
            </a:extLst>
          </p:cNvPr>
          <p:cNvSpPr/>
          <p:nvPr/>
        </p:nvSpPr>
        <p:spPr>
          <a:xfrm>
            <a:off x="349137" y="2775792"/>
            <a:ext cx="6616930" cy="6966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方正兰亭粗黑简体" panose="02000000000000000000" pitchFamily="2" charset="-122"/>
                <a:ea typeface="方正兰亭粗黑简体" panose="02000000000000000000" pitchFamily="2" charset="-122"/>
              </a:rPr>
              <a:t>回顾和总结好过去可以极大地鼓舞和凝聚人心</a:t>
            </a:r>
          </a:p>
        </p:txBody>
      </p:sp>
      <p:sp>
        <p:nvSpPr>
          <p:cNvPr id="16" name="文本框 15">
            <a:extLst>
              <a:ext uri="{FF2B5EF4-FFF2-40B4-BE49-F238E27FC236}">
                <a16:creationId xmlns:a16="http://schemas.microsoft.com/office/drawing/2014/main" id="{0C81F6A6-000A-4DA0-8C10-F214908F76E6}"/>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pic>
        <p:nvPicPr>
          <p:cNvPr id="17" name="图片 16">
            <a:extLst>
              <a:ext uri="{FF2B5EF4-FFF2-40B4-BE49-F238E27FC236}">
                <a16:creationId xmlns:a16="http://schemas.microsoft.com/office/drawing/2014/main" id="{EF30686F-D5C0-4289-89CE-EA92CBFB7EF0}"/>
              </a:ext>
            </a:extLst>
          </p:cNvPr>
          <p:cNvPicPr>
            <a:picLocks noChangeAspect="1"/>
          </p:cNvPicPr>
          <p:nvPr/>
        </p:nvPicPr>
        <p:blipFill rotWithShape="1">
          <a:blip r:embed="rId3">
            <a:extLst>
              <a:ext uri="{28A0092B-C50C-407E-A947-70E740481C1C}">
                <a14:useLocalDpi xmlns:a14="http://schemas.microsoft.com/office/drawing/2010/main" val="0"/>
              </a:ext>
            </a:extLst>
          </a:blip>
          <a:srcRect l="6296" t="16296" r="3519" b="15741"/>
          <a:stretch/>
        </p:blipFill>
        <p:spPr>
          <a:xfrm>
            <a:off x="7141255" y="2054681"/>
            <a:ext cx="4465691" cy="3365315"/>
          </a:xfrm>
          <a:prstGeom prst="rect">
            <a:avLst/>
          </a:prstGeom>
        </p:spPr>
      </p:pic>
      <p:grpSp>
        <p:nvGrpSpPr>
          <p:cNvPr id="28" name="组合 27">
            <a:extLst>
              <a:ext uri="{FF2B5EF4-FFF2-40B4-BE49-F238E27FC236}">
                <a16:creationId xmlns:a16="http://schemas.microsoft.com/office/drawing/2014/main" id="{3A2119F2-A2B1-4C2E-A7A4-13FCA0C46A19}"/>
              </a:ext>
            </a:extLst>
          </p:cNvPr>
          <p:cNvGrpSpPr/>
          <p:nvPr/>
        </p:nvGrpSpPr>
        <p:grpSpPr>
          <a:xfrm>
            <a:off x="399015" y="3758371"/>
            <a:ext cx="6567052" cy="268288"/>
            <a:chOff x="1511300" y="3091656"/>
            <a:chExt cx="5320086" cy="268288"/>
          </a:xfrm>
        </p:grpSpPr>
        <p:grpSp>
          <p:nvGrpSpPr>
            <p:cNvPr id="29" name="组合 28">
              <a:extLst>
                <a:ext uri="{FF2B5EF4-FFF2-40B4-BE49-F238E27FC236}">
                  <a16:creationId xmlns:a16="http://schemas.microsoft.com/office/drawing/2014/main" id="{7C951155-1ACA-4C7C-9E9A-D3DA06EBBE37}"/>
                </a:ext>
              </a:extLst>
            </p:cNvPr>
            <p:cNvGrpSpPr/>
            <p:nvPr/>
          </p:nvGrpSpPr>
          <p:grpSpPr>
            <a:xfrm>
              <a:off x="1511300" y="3225800"/>
              <a:ext cx="5320086" cy="0"/>
              <a:chOff x="1511300" y="3225800"/>
              <a:chExt cx="5320086" cy="0"/>
            </a:xfrm>
          </p:grpSpPr>
          <p:cxnSp>
            <p:nvCxnSpPr>
              <p:cNvPr id="36" name="直接连接符 35">
                <a:extLst>
                  <a:ext uri="{FF2B5EF4-FFF2-40B4-BE49-F238E27FC236}">
                    <a16:creationId xmlns:a16="http://schemas.microsoft.com/office/drawing/2014/main" id="{1B79C2E3-1677-45C9-BAF0-E504C91E9183}"/>
                  </a:ext>
                </a:extLst>
              </p:cNvPr>
              <p:cNvCxnSpPr/>
              <p:nvPr/>
            </p:nvCxnSpPr>
            <p:spPr>
              <a:xfrm>
                <a:off x="1511300"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7FEBD047-66B1-48A6-A5F7-41E1D9530010}"/>
                  </a:ext>
                </a:extLst>
              </p:cNvPr>
              <p:cNvCxnSpPr/>
              <p:nvPr/>
            </p:nvCxnSpPr>
            <p:spPr>
              <a:xfrm>
                <a:off x="4851386"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 name="组合 29">
              <a:extLst>
                <a:ext uri="{FF2B5EF4-FFF2-40B4-BE49-F238E27FC236}">
                  <a16:creationId xmlns:a16="http://schemas.microsoft.com/office/drawing/2014/main" id="{A6F5FBFB-815C-40B5-B917-02D563FFC676}"/>
                </a:ext>
              </a:extLst>
            </p:cNvPr>
            <p:cNvGrpSpPr/>
            <p:nvPr/>
          </p:nvGrpSpPr>
          <p:grpSpPr>
            <a:xfrm>
              <a:off x="3688952" y="3091656"/>
              <a:ext cx="964782" cy="268288"/>
              <a:chOff x="3771104" y="3091656"/>
              <a:chExt cx="964782" cy="268288"/>
            </a:xfrm>
          </p:grpSpPr>
          <p:sp>
            <p:nvSpPr>
              <p:cNvPr id="31" name="星形: 五角 30">
                <a:extLst>
                  <a:ext uri="{FF2B5EF4-FFF2-40B4-BE49-F238E27FC236}">
                    <a16:creationId xmlns:a16="http://schemas.microsoft.com/office/drawing/2014/main" id="{4FF6053B-4B67-401C-836C-3FD7FE9F92DF}"/>
                  </a:ext>
                </a:extLst>
              </p:cNvPr>
              <p:cNvSpPr/>
              <p:nvPr/>
            </p:nvSpPr>
            <p:spPr>
              <a:xfrm>
                <a:off x="4123719" y="3091656"/>
                <a:ext cx="268288" cy="268288"/>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星形: 五角 31">
                <a:extLst>
                  <a:ext uri="{FF2B5EF4-FFF2-40B4-BE49-F238E27FC236}">
                    <a16:creationId xmlns:a16="http://schemas.microsoft.com/office/drawing/2014/main" id="{E33FC26D-B9A8-44B0-8038-E416EEBAB744}"/>
                  </a:ext>
                </a:extLst>
              </p:cNvPr>
              <p:cNvSpPr/>
              <p:nvPr/>
            </p:nvSpPr>
            <p:spPr>
              <a:xfrm>
                <a:off x="3918929"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星形: 五角 32">
                <a:extLst>
                  <a:ext uri="{FF2B5EF4-FFF2-40B4-BE49-F238E27FC236}">
                    <a16:creationId xmlns:a16="http://schemas.microsoft.com/office/drawing/2014/main" id="{96979A8A-3E29-4532-BB6C-A08C39061744}"/>
                  </a:ext>
                </a:extLst>
              </p:cNvPr>
              <p:cNvSpPr/>
              <p:nvPr/>
            </p:nvSpPr>
            <p:spPr>
              <a:xfrm>
                <a:off x="4432885"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星形: 五角 33">
                <a:extLst>
                  <a:ext uri="{FF2B5EF4-FFF2-40B4-BE49-F238E27FC236}">
                    <a16:creationId xmlns:a16="http://schemas.microsoft.com/office/drawing/2014/main" id="{91797CBC-5324-4D75-9797-9F24977E6656}"/>
                  </a:ext>
                </a:extLst>
              </p:cNvPr>
              <p:cNvSpPr/>
              <p:nvPr/>
            </p:nvSpPr>
            <p:spPr>
              <a:xfrm>
                <a:off x="4633307"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星形: 五角 34">
                <a:extLst>
                  <a:ext uri="{FF2B5EF4-FFF2-40B4-BE49-F238E27FC236}">
                    <a16:creationId xmlns:a16="http://schemas.microsoft.com/office/drawing/2014/main" id="{FA1E859D-1A53-4423-8142-EB3A7F16067F}"/>
                  </a:ext>
                </a:extLst>
              </p:cNvPr>
              <p:cNvSpPr/>
              <p:nvPr/>
            </p:nvSpPr>
            <p:spPr>
              <a:xfrm>
                <a:off x="3771104"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9" name="Picture 2" descr="http://news.xinhuanet.com/2016-07/06/1119170853_14677671127931n.jpg">
            <a:extLst>
              <a:ext uri="{FF2B5EF4-FFF2-40B4-BE49-F238E27FC236}">
                <a16:creationId xmlns:a16="http://schemas.microsoft.com/office/drawing/2014/main" id="{0AEE8845-B1F1-4A7F-8DC7-78BCEBC4BA8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246" b="11901"/>
          <a:stretch/>
        </p:blipFill>
        <p:spPr bwMode="auto">
          <a:xfrm>
            <a:off x="484429" y="4216033"/>
            <a:ext cx="2499840" cy="1524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085302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invX="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1000"/>
                                        <p:tgtEl>
                                          <p:spTgt spid="13"/>
                                        </p:tgtEl>
                                      </p:cBhvr>
                                    </p:animEffect>
                                  </p:childTnLst>
                                </p:cTn>
                              </p:par>
                              <p:par>
                                <p:cTn id="11" presetID="31" presetClass="entr" presetSubtype="0" fill="hold" grpId="0" nodeType="withEffect">
                                  <p:stCondLst>
                                    <p:cond delay="750"/>
                                  </p:stCondLst>
                                  <p:iterate type="lt">
                                    <p:tmPct val="575"/>
                                  </p:iterate>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 calcmode="lin" valueType="num">
                                      <p:cBhvr>
                                        <p:cTn id="15" dur="750" fill="hold"/>
                                        <p:tgtEl>
                                          <p:spTgt spid="3"/>
                                        </p:tgtEl>
                                        <p:attrNameLst>
                                          <p:attrName>style.rotation</p:attrName>
                                        </p:attrNameLst>
                                      </p:cBhvr>
                                      <p:tavLst>
                                        <p:tav tm="0">
                                          <p:val>
                                            <p:fltVal val="90"/>
                                          </p:val>
                                        </p:tav>
                                        <p:tav tm="100000">
                                          <p:val>
                                            <p:fltVal val="0"/>
                                          </p:val>
                                        </p:tav>
                                      </p:tavLst>
                                    </p:anim>
                                    <p:animEffect transition="in" filter="fade">
                                      <p:cBhvr>
                                        <p:cTn id="16" dur="750"/>
                                        <p:tgtEl>
                                          <p:spTgt spid="3"/>
                                        </p:tgtEl>
                                      </p:cBhvr>
                                    </p:animEffect>
                                  </p:childTnLst>
                                </p:cTn>
                              </p:par>
                              <p:par>
                                <p:cTn id="17" presetID="10" presetClass="entr" presetSubtype="0" fill="hold" nodeType="withEffect">
                                  <p:stCondLst>
                                    <p:cond delay="125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250"/>
                                        <p:tgtEl>
                                          <p:spTgt spid="19"/>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500"/>
                                        <p:tgtEl>
                                          <p:spTgt spid="16"/>
                                        </p:tgtEl>
                                      </p:cBhvr>
                                    </p:animEffect>
                                  </p:childTnLst>
                                </p:cTn>
                              </p:par>
                            </p:childTnLst>
                          </p:cTn>
                        </p:par>
                        <p:par>
                          <p:cTn id="24" fill="hold">
                            <p:stCondLst>
                              <p:cond delay="4000"/>
                            </p:stCondLst>
                            <p:childTnLst>
                              <p:par>
                                <p:cTn id="25" presetID="2" presetClass="entr" presetSubtype="8" decel="4500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0-#ppt_w/2"/>
                                          </p:val>
                                        </p:tav>
                                        <p:tav tm="100000">
                                          <p:val>
                                            <p:strVal val="#ppt_x"/>
                                          </p:val>
                                        </p:tav>
                                      </p:tavLst>
                                    </p:anim>
                                    <p:anim calcmode="lin" valueType="num">
                                      <p:cBhvr additive="base">
                                        <p:cTn id="28" dur="1000" fill="hold"/>
                                        <p:tgtEl>
                                          <p:spTgt spid="17"/>
                                        </p:tgtEl>
                                        <p:attrNameLst>
                                          <p:attrName>ppt_y</p:attrName>
                                        </p:attrNameLst>
                                      </p:cBhvr>
                                      <p:tavLst>
                                        <p:tav tm="0">
                                          <p:val>
                                            <p:strVal val="#ppt_y"/>
                                          </p:val>
                                        </p:tav>
                                        <p:tav tm="100000">
                                          <p:val>
                                            <p:strVal val="#ppt_y"/>
                                          </p:val>
                                        </p:tav>
                                      </p:tavLst>
                                    </p:anim>
                                  </p:childTnLst>
                                </p:cTn>
                              </p:par>
                              <p:par>
                                <p:cTn id="29" presetID="16" presetClass="entr" presetSubtype="37" fill="hold" nodeType="withEffect">
                                  <p:stCondLst>
                                    <p:cond delay="750"/>
                                  </p:stCondLst>
                                  <p:childTnLst>
                                    <p:set>
                                      <p:cBhvr>
                                        <p:cTn id="30" dur="1" fill="hold">
                                          <p:stCondLst>
                                            <p:cond delay="0"/>
                                          </p:stCondLst>
                                        </p:cTn>
                                        <p:tgtEl>
                                          <p:spTgt spid="28"/>
                                        </p:tgtEl>
                                        <p:attrNameLst>
                                          <p:attrName>style.visibility</p:attrName>
                                        </p:attrNameLst>
                                      </p:cBhvr>
                                      <p:to>
                                        <p:strVal val="visible"/>
                                      </p:to>
                                    </p:set>
                                    <p:animEffect transition="in" filter="barn(outVertical)">
                                      <p:cBhvr>
                                        <p:cTn id="31"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DE5E61-7F48-48A7-AA82-270559FC9B5E}"/>
              </a:ext>
            </a:extLst>
          </p:cNvPr>
          <p:cNvSpPr txBox="1"/>
          <p:nvPr/>
        </p:nvSpPr>
        <p:spPr>
          <a:xfrm>
            <a:off x="960724" y="425336"/>
            <a:ext cx="7402989" cy="646331"/>
          </a:xfrm>
          <a:prstGeom prst="rect">
            <a:avLst/>
          </a:prstGeom>
          <a:noFill/>
        </p:spPr>
        <p:txBody>
          <a:bodyPr wrap="none" rtlCol="0">
            <a:spAutoFit/>
          </a:bodyPr>
          <a:lstStyle/>
          <a:p>
            <a:r>
              <a:rPr lang="zh-CN" altLang="en-US" sz="3600" b="1" dirty="0">
                <a:solidFill>
                  <a:srgbClr val="FF0000"/>
                </a:solidFill>
                <a:latin typeface="方正兰亭粗黑简体" panose="02000000000000000000" pitchFamily="2" charset="-122"/>
                <a:ea typeface="方正兰亭粗黑简体" panose="02000000000000000000" pitchFamily="2" charset="-122"/>
              </a:rPr>
              <a:t>为什么要回顾总结</a:t>
            </a:r>
            <a:r>
              <a:rPr lang="en-US" altLang="zh-CN" sz="3600" b="1" dirty="0">
                <a:solidFill>
                  <a:srgbClr val="FF0000"/>
                </a:solidFill>
                <a:latin typeface="方正兰亭粗黑简体" panose="02000000000000000000" pitchFamily="2" charset="-122"/>
                <a:ea typeface="方正兰亭粗黑简体" panose="02000000000000000000" pitchFamily="2" charset="-122"/>
              </a:rPr>
              <a:t>5</a:t>
            </a:r>
            <a:r>
              <a:rPr lang="zh-CN" altLang="en-US" sz="3600" b="1" dirty="0">
                <a:solidFill>
                  <a:srgbClr val="FF0000"/>
                </a:solidFill>
                <a:latin typeface="方正兰亭粗黑简体" panose="02000000000000000000" pitchFamily="2" charset="-122"/>
                <a:ea typeface="方正兰亭粗黑简体" panose="02000000000000000000" pitchFamily="2" charset="-122"/>
              </a:rPr>
              <a:t>年来的深刻变革</a:t>
            </a:r>
          </a:p>
        </p:txBody>
      </p:sp>
      <p:sp>
        <p:nvSpPr>
          <p:cNvPr id="13" name="矩形 12">
            <a:extLst>
              <a:ext uri="{FF2B5EF4-FFF2-40B4-BE49-F238E27FC236}">
                <a16:creationId xmlns:a16="http://schemas.microsoft.com/office/drawing/2014/main" id="{1AEEABCC-065B-48AB-AAF2-B3C197946081}"/>
              </a:ext>
            </a:extLst>
          </p:cNvPr>
          <p:cNvSpPr/>
          <p:nvPr/>
        </p:nvSpPr>
        <p:spPr>
          <a:xfrm>
            <a:off x="349137" y="2775792"/>
            <a:ext cx="6616930" cy="6966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方正兰亭粗黑简体" panose="02000000000000000000" pitchFamily="2" charset="-122"/>
                <a:ea typeface="方正兰亭粗黑简体" panose="02000000000000000000" pitchFamily="2" charset="-122"/>
              </a:rPr>
              <a:t>回顾和总结好过去可以使人获得警觉和启示</a:t>
            </a:r>
          </a:p>
        </p:txBody>
      </p:sp>
      <p:sp>
        <p:nvSpPr>
          <p:cNvPr id="16" name="文本框 15">
            <a:extLst>
              <a:ext uri="{FF2B5EF4-FFF2-40B4-BE49-F238E27FC236}">
                <a16:creationId xmlns:a16="http://schemas.microsoft.com/office/drawing/2014/main" id="{0C81F6A6-000A-4DA0-8C10-F214908F76E6}"/>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pic>
        <p:nvPicPr>
          <p:cNvPr id="17" name="图片 16">
            <a:extLst>
              <a:ext uri="{FF2B5EF4-FFF2-40B4-BE49-F238E27FC236}">
                <a16:creationId xmlns:a16="http://schemas.microsoft.com/office/drawing/2014/main" id="{EF30686F-D5C0-4289-89CE-EA92CBFB7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0699" y="2054681"/>
            <a:ext cx="3494363" cy="4017910"/>
          </a:xfrm>
          <a:prstGeom prst="rect">
            <a:avLst/>
          </a:prstGeom>
        </p:spPr>
      </p:pic>
      <p:grpSp>
        <p:nvGrpSpPr>
          <p:cNvPr id="28" name="组合 27">
            <a:extLst>
              <a:ext uri="{FF2B5EF4-FFF2-40B4-BE49-F238E27FC236}">
                <a16:creationId xmlns:a16="http://schemas.microsoft.com/office/drawing/2014/main" id="{3A2119F2-A2B1-4C2E-A7A4-13FCA0C46A19}"/>
              </a:ext>
            </a:extLst>
          </p:cNvPr>
          <p:cNvGrpSpPr/>
          <p:nvPr/>
        </p:nvGrpSpPr>
        <p:grpSpPr>
          <a:xfrm>
            <a:off x="399015" y="3758371"/>
            <a:ext cx="6567052" cy="268288"/>
            <a:chOff x="1511300" y="3091656"/>
            <a:chExt cx="5320086" cy="268288"/>
          </a:xfrm>
        </p:grpSpPr>
        <p:grpSp>
          <p:nvGrpSpPr>
            <p:cNvPr id="29" name="组合 28">
              <a:extLst>
                <a:ext uri="{FF2B5EF4-FFF2-40B4-BE49-F238E27FC236}">
                  <a16:creationId xmlns:a16="http://schemas.microsoft.com/office/drawing/2014/main" id="{7C951155-1ACA-4C7C-9E9A-D3DA06EBBE37}"/>
                </a:ext>
              </a:extLst>
            </p:cNvPr>
            <p:cNvGrpSpPr/>
            <p:nvPr/>
          </p:nvGrpSpPr>
          <p:grpSpPr>
            <a:xfrm>
              <a:off x="1511300" y="3225800"/>
              <a:ext cx="5320086" cy="0"/>
              <a:chOff x="1511300" y="3225800"/>
              <a:chExt cx="5320086" cy="0"/>
            </a:xfrm>
          </p:grpSpPr>
          <p:cxnSp>
            <p:nvCxnSpPr>
              <p:cNvPr id="36" name="直接连接符 35">
                <a:extLst>
                  <a:ext uri="{FF2B5EF4-FFF2-40B4-BE49-F238E27FC236}">
                    <a16:creationId xmlns:a16="http://schemas.microsoft.com/office/drawing/2014/main" id="{1B79C2E3-1677-45C9-BAF0-E504C91E9183}"/>
                  </a:ext>
                </a:extLst>
              </p:cNvPr>
              <p:cNvCxnSpPr/>
              <p:nvPr/>
            </p:nvCxnSpPr>
            <p:spPr>
              <a:xfrm>
                <a:off x="1511300"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7FEBD047-66B1-48A6-A5F7-41E1D9530010}"/>
                  </a:ext>
                </a:extLst>
              </p:cNvPr>
              <p:cNvCxnSpPr/>
              <p:nvPr/>
            </p:nvCxnSpPr>
            <p:spPr>
              <a:xfrm>
                <a:off x="4851386"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 name="组合 29">
              <a:extLst>
                <a:ext uri="{FF2B5EF4-FFF2-40B4-BE49-F238E27FC236}">
                  <a16:creationId xmlns:a16="http://schemas.microsoft.com/office/drawing/2014/main" id="{A6F5FBFB-815C-40B5-B917-02D563FFC676}"/>
                </a:ext>
              </a:extLst>
            </p:cNvPr>
            <p:cNvGrpSpPr/>
            <p:nvPr/>
          </p:nvGrpSpPr>
          <p:grpSpPr>
            <a:xfrm>
              <a:off x="3688952" y="3091656"/>
              <a:ext cx="964782" cy="268288"/>
              <a:chOff x="3771104" y="3091656"/>
              <a:chExt cx="964782" cy="268288"/>
            </a:xfrm>
          </p:grpSpPr>
          <p:sp>
            <p:nvSpPr>
              <p:cNvPr id="31" name="星形: 五角 30">
                <a:extLst>
                  <a:ext uri="{FF2B5EF4-FFF2-40B4-BE49-F238E27FC236}">
                    <a16:creationId xmlns:a16="http://schemas.microsoft.com/office/drawing/2014/main" id="{4FF6053B-4B67-401C-836C-3FD7FE9F92DF}"/>
                  </a:ext>
                </a:extLst>
              </p:cNvPr>
              <p:cNvSpPr/>
              <p:nvPr/>
            </p:nvSpPr>
            <p:spPr>
              <a:xfrm>
                <a:off x="4123719" y="3091656"/>
                <a:ext cx="268288" cy="268288"/>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星形: 五角 31">
                <a:extLst>
                  <a:ext uri="{FF2B5EF4-FFF2-40B4-BE49-F238E27FC236}">
                    <a16:creationId xmlns:a16="http://schemas.microsoft.com/office/drawing/2014/main" id="{E33FC26D-B9A8-44B0-8038-E416EEBAB744}"/>
                  </a:ext>
                </a:extLst>
              </p:cNvPr>
              <p:cNvSpPr/>
              <p:nvPr/>
            </p:nvSpPr>
            <p:spPr>
              <a:xfrm>
                <a:off x="3918929"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星形: 五角 32">
                <a:extLst>
                  <a:ext uri="{FF2B5EF4-FFF2-40B4-BE49-F238E27FC236}">
                    <a16:creationId xmlns:a16="http://schemas.microsoft.com/office/drawing/2014/main" id="{96979A8A-3E29-4532-BB6C-A08C39061744}"/>
                  </a:ext>
                </a:extLst>
              </p:cNvPr>
              <p:cNvSpPr/>
              <p:nvPr/>
            </p:nvSpPr>
            <p:spPr>
              <a:xfrm>
                <a:off x="4432885"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星形: 五角 33">
                <a:extLst>
                  <a:ext uri="{FF2B5EF4-FFF2-40B4-BE49-F238E27FC236}">
                    <a16:creationId xmlns:a16="http://schemas.microsoft.com/office/drawing/2014/main" id="{91797CBC-5324-4D75-9797-9F24977E6656}"/>
                  </a:ext>
                </a:extLst>
              </p:cNvPr>
              <p:cNvSpPr/>
              <p:nvPr/>
            </p:nvSpPr>
            <p:spPr>
              <a:xfrm>
                <a:off x="4633307"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星形: 五角 34">
                <a:extLst>
                  <a:ext uri="{FF2B5EF4-FFF2-40B4-BE49-F238E27FC236}">
                    <a16:creationId xmlns:a16="http://schemas.microsoft.com/office/drawing/2014/main" id="{FA1E859D-1A53-4423-8142-EB3A7F16067F}"/>
                  </a:ext>
                </a:extLst>
              </p:cNvPr>
              <p:cNvSpPr/>
              <p:nvPr/>
            </p:nvSpPr>
            <p:spPr>
              <a:xfrm>
                <a:off x="3771104"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0" name="矩形 19">
            <a:extLst>
              <a:ext uri="{FF2B5EF4-FFF2-40B4-BE49-F238E27FC236}">
                <a16:creationId xmlns:a16="http://schemas.microsoft.com/office/drawing/2014/main" id="{BE73A172-1C21-4693-BCBA-250B9024B55B}"/>
              </a:ext>
            </a:extLst>
          </p:cNvPr>
          <p:cNvSpPr/>
          <p:nvPr/>
        </p:nvSpPr>
        <p:spPr>
          <a:xfrm>
            <a:off x="835300" y="4265976"/>
            <a:ext cx="6567052" cy="507831"/>
          </a:xfrm>
          <a:prstGeom prst="rect">
            <a:avLst/>
          </a:prstGeom>
          <a:noFill/>
        </p:spPr>
        <p:txBody>
          <a:bodyPr wrap="square" rtlCol="0">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历史告诉我们，经验是宝贵财富，教训也是宝贵财富。</a:t>
            </a:r>
          </a:p>
        </p:txBody>
      </p:sp>
    </p:spTree>
    <p:extLst>
      <p:ext uri="{BB962C8B-B14F-4D97-AF65-F5344CB8AC3E}">
        <p14:creationId xmlns:p14="http://schemas.microsoft.com/office/powerpoint/2010/main" val="574495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invX="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1000"/>
                                        <p:tgtEl>
                                          <p:spTgt spid="13"/>
                                        </p:tgtEl>
                                      </p:cBhvr>
                                    </p:animEffect>
                                  </p:childTnLst>
                                </p:cTn>
                              </p:par>
                            </p:childTnLst>
                          </p:cTn>
                        </p:par>
                        <p:par>
                          <p:cTn id="11" fill="hold">
                            <p:stCondLst>
                              <p:cond delay="175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500"/>
                                        <p:tgtEl>
                                          <p:spTgt spid="16"/>
                                        </p:tgtEl>
                                      </p:cBhvr>
                                    </p:animEffect>
                                  </p:childTnLst>
                                </p:cTn>
                              </p:par>
                            </p:childTnLst>
                          </p:cTn>
                        </p:par>
                        <p:par>
                          <p:cTn id="15" fill="hold">
                            <p:stCondLst>
                              <p:cond delay="3250"/>
                            </p:stCondLst>
                            <p:childTnLst>
                              <p:par>
                                <p:cTn id="16" presetID="2" presetClass="entr" presetSubtype="8" decel="4500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000" fill="hold"/>
                                        <p:tgtEl>
                                          <p:spTgt spid="17"/>
                                        </p:tgtEl>
                                        <p:attrNameLst>
                                          <p:attrName>ppt_x</p:attrName>
                                        </p:attrNameLst>
                                      </p:cBhvr>
                                      <p:tavLst>
                                        <p:tav tm="0">
                                          <p:val>
                                            <p:strVal val="0-#ppt_w/2"/>
                                          </p:val>
                                        </p:tav>
                                        <p:tav tm="100000">
                                          <p:val>
                                            <p:strVal val="#ppt_x"/>
                                          </p:val>
                                        </p:tav>
                                      </p:tavLst>
                                    </p:anim>
                                    <p:anim calcmode="lin" valueType="num">
                                      <p:cBhvr additive="base">
                                        <p:cTn id="19" dur="1000" fill="hold"/>
                                        <p:tgtEl>
                                          <p:spTgt spid="17"/>
                                        </p:tgtEl>
                                        <p:attrNameLst>
                                          <p:attrName>ppt_y</p:attrName>
                                        </p:attrNameLst>
                                      </p:cBhvr>
                                      <p:tavLst>
                                        <p:tav tm="0">
                                          <p:val>
                                            <p:strVal val="#ppt_y"/>
                                          </p:val>
                                        </p:tav>
                                        <p:tav tm="100000">
                                          <p:val>
                                            <p:strVal val="#ppt_y"/>
                                          </p:val>
                                        </p:tav>
                                      </p:tavLst>
                                    </p:anim>
                                  </p:childTnLst>
                                </p:cTn>
                              </p:par>
                              <p:par>
                                <p:cTn id="20" presetID="16" presetClass="entr" presetSubtype="37" fill="hold" nodeType="withEffect">
                                  <p:stCondLst>
                                    <p:cond delay="750"/>
                                  </p:stCondLst>
                                  <p:childTnLst>
                                    <p:set>
                                      <p:cBhvr>
                                        <p:cTn id="21" dur="1" fill="hold">
                                          <p:stCondLst>
                                            <p:cond delay="0"/>
                                          </p:stCondLst>
                                        </p:cTn>
                                        <p:tgtEl>
                                          <p:spTgt spid="28"/>
                                        </p:tgtEl>
                                        <p:attrNameLst>
                                          <p:attrName>style.visibility</p:attrName>
                                        </p:attrNameLst>
                                      </p:cBhvr>
                                      <p:to>
                                        <p:strVal val="visible"/>
                                      </p:to>
                                    </p:set>
                                    <p:animEffect transition="in" filter="barn(outVertical)">
                                      <p:cBhvr>
                                        <p:cTn id="22" dur="1000"/>
                                        <p:tgtEl>
                                          <p:spTgt spid="28"/>
                                        </p:tgtEl>
                                      </p:cBhvr>
                                    </p:animEffect>
                                  </p:childTnLst>
                                </p:cTn>
                              </p:par>
                              <p:par>
                                <p:cTn id="23" presetID="31" presetClass="entr" presetSubtype="0" fill="hold" grpId="0" nodeType="withEffect">
                                  <p:stCondLst>
                                    <p:cond delay="750"/>
                                  </p:stCondLst>
                                  <p:iterate type="lt">
                                    <p:tmPct val="575"/>
                                  </p:iterate>
                                  <p:childTnLst>
                                    <p:set>
                                      <p:cBhvr>
                                        <p:cTn id="24" dur="1" fill="hold">
                                          <p:stCondLst>
                                            <p:cond delay="0"/>
                                          </p:stCondLst>
                                        </p:cTn>
                                        <p:tgtEl>
                                          <p:spTgt spid="20"/>
                                        </p:tgtEl>
                                        <p:attrNameLst>
                                          <p:attrName>style.visibility</p:attrName>
                                        </p:attrNameLst>
                                      </p:cBhvr>
                                      <p:to>
                                        <p:strVal val="visible"/>
                                      </p:to>
                                    </p:set>
                                    <p:anim calcmode="lin" valueType="num">
                                      <p:cBhvr>
                                        <p:cTn id="25" dur="750" fill="hold"/>
                                        <p:tgtEl>
                                          <p:spTgt spid="20"/>
                                        </p:tgtEl>
                                        <p:attrNameLst>
                                          <p:attrName>ppt_w</p:attrName>
                                        </p:attrNameLst>
                                      </p:cBhvr>
                                      <p:tavLst>
                                        <p:tav tm="0">
                                          <p:val>
                                            <p:fltVal val="0"/>
                                          </p:val>
                                        </p:tav>
                                        <p:tav tm="100000">
                                          <p:val>
                                            <p:strVal val="#ppt_w"/>
                                          </p:val>
                                        </p:tav>
                                      </p:tavLst>
                                    </p:anim>
                                    <p:anim calcmode="lin" valueType="num">
                                      <p:cBhvr>
                                        <p:cTn id="26" dur="750" fill="hold"/>
                                        <p:tgtEl>
                                          <p:spTgt spid="20"/>
                                        </p:tgtEl>
                                        <p:attrNameLst>
                                          <p:attrName>ppt_h</p:attrName>
                                        </p:attrNameLst>
                                      </p:cBhvr>
                                      <p:tavLst>
                                        <p:tav tm="0">
                                          <p:val>
                                            <p:fltVal val="0"/>
                                          </p:val>
                                        </p:tav>
                                        <p:tav tm="100000">
                                          <p:val>
                                            <p:strVal val="#ppt_h"/>
                                          </p:val>
                                        </p:tav>
                                      </p:tavLst>
                                    </p:anim>
                                    <p:anim calcmode="lin" valueType="num">
                                      <p:cBhvr>
                                        <p:cTn id="27" dur="750" fill="hold"/>
                                        <p:tgtEl>
                                          <p:spTgt spid="20"/>
                                        </p:tgtEl>
                                        <p:attrNameLst>
                                          <p:attrName>style.rotation</p:attrName>
                                        </p:attrNameLst>
                                      </p:cBhvr>
                                      <p:tavLst>
                                        <p:tav tm="0">
                                          <p:val>
                                            <p:fltVal val="90"/>
                                          </p:val>
                                        </p:tav>
                                        <p:tav tm="100000">
                                          <p:val>
                                            <p:fltVal val="0"/>
                                          </p:val>
                                        </p:tav>
                                      </p:tavLst>
                                    </p:anim>
                                    <p:animEffect transition="in" filter="fade">
                                      <p:cBhvr>
                                        <p:cTn id="28"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6"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ED0963F-55F1-4302-AE42-D4DEC0EE168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695" r="10387"/>
          <a:stretch/>
        </p:blipFill>
        <p:spPr>
          <a:xfrm>
            <a:off x="2220685" y="4285492"/>
            <a:ext cx="7779657" cy="2439590"/>
          </a:xfrm>
          <a:prstGeom prst="rect">
            <a:avLst/>
          </a:prstGeom>
        </p:spPr>
      </p:pic>
      <p:grpSp>
        <p:nvGrpSpPr>
          <p:cNvPr id="5" name="组合 4">
            <a:extLst>
              <a:ext uri="{FF2B5EF4-FFF2-40B4-BE49-F238E27FC236}">
                <a16:creationId xmlns:a16="http://schemas.microsoft.com/office/drawing/2014/main" id="{0003D5E4-A0C2-4804-BECD-4E36A2DF2ABB}"/>
              </a:ext>
            </a:extLst>
          </p:cNvPr>
          <p:cNvGrpSpPr/>
          <p:nvPr/>
        </p:nvGrpSpPr>
        <p:grpSpPr>
          <a:xfrm>
            <a:off x="0" y="5389174"/>
            <a:ext cx="12192000" cy="1468826"/>
            <a:chOff x="0" y="5389174"/>
            <a:chExt cx="12192000" cy="1468826"/>
          </a:xfrm>
        </p:grpSpPr>
        <p:pic>
          <p:nvPicPr>
            <p:cNvPr id="3" name="图片 2">
              <a:extLst>
                <a:ext uri="{FF2B5EF4-FFF2-40B4-BE49-F238E27FC236}">
                  <a16:creationId xmlns:a16="http://schemas.microsoft.com/office/drawing/2014/main" id="{FA064619-90A0-4F1B-9A35-AB3E789CD8C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69706" r="53125" b="5274"/>
            <a:stretch/>
          </p:blipFill>
          <p:spPr>
            <a:xfrm flipH="1">
              <a:off x="6687077" y="5389174"/>
              <a:ext cx="5504923" cy="1468825"/>
            </a:xfrm>
            <a:prstGeom prst="rect">
              <a:avLst/>
            </a:prstGeom>
          </p:spPr>
        </p:pic>
        <p:pic>
          <p:nvPicPr>
            <p:cNvPr id="4" name="图片 3">
              <a:extLst>
                <a:ext uri="{FF2B5EF4-FFF2-40B4-BE49-F238E27FC236}">
                  <a16:creationId xmlns:a16="http://schemas.microsoft.com/office/drawing/2014/main" id="{4A5D85FF-3AF1-4059-A5A4-AB924B58BA39}"/>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t="77336" r="24464"/>
            <a:stretch/>
          </p:blipFill>
          <p:spPr>
            <a:xfrm>
              <a:off x="0" y="5389174"/>
              <a:ext cx="12192000" cy="1468826"/>
            </a:xfrm>
            <a:prstGeom prst="rect">
              <a:avLst/>
            </a:prstGeom>
          </p:spPr>
        </p:pic>
      </p:grpSp>
      <p:pic>
        <p:nvPicPr>
          <p:cNvPr id="11" name="图片 10">
            <a:extLst>
              <a:ext uri="{FF2B5EF4-FFF2-40B4-BE49-F238E27FC236}">
                <a16:creationId xmlns:a16="http://schemas.microsoft.com/office/drawing/2014/main" id="{BF918C1E-8859-437E-A6ED-AD6A83321573}"/>
              </a:ext>
            </a:extLst>
          </p:cNvPr>
          <p:cNvPicPr>
            <a:picLocks noChangeAspect="1"/>
          </p:cNvPicPr>
          <p:nvPr/>
        </p:nvPicPr>
        <p:blipFill rotWithShape="1">
          <a:blip r:embed="rId9">
            <a:extLst>
              <a:ext uri="{28A0092B-C50C-407E-A947-70E740481C1C}">
                <a14:useLocalDpi xmlns:a14="http://schemas.microsoft.com/office/drawing/2010/main" val="0"/>
              </a:ext>
            </a:extLst>
          </a:blip>
          <a:srcRect t="83227" b="8741"/>
          <a:stretch/>
        </p:blipFill>
        <p:spPr>
          <a:xfrm>
            <a:off x="0" y="5389175"/>
            <a:ext cx="12192000" cy="1468825"/>
          </a:xfrm>
          <a:prstGeom prst="rect">
            <a:avLst/>
          </a:prstGeom>
        </p:spPr>
      </p:pic>
      <p:pic>
        <p:nvPicPr>
          <p:cNvPr id="20" name="图片 19">
            <a:extLst>
              <a:ext uri="{FF2B5EF4-FFF2-40B4-BE49-F238E27FC236}">
                <a16:creationId xmlns:a16="http://schemas.microsoft.com/office/drawing/2014/main" id="{2A5DAF7B-5C81-425A-8CB0-E4D51FEB1E93}"/>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174631" y="990971"/>
            <a:ext cx="1842738" cy="498461"/>
          </a:xfrm>
          <a:prstGeom prst="rect">
            <a:avLst/>
          </a:prstGeom>
        </p:spPr>
      </p:pic>
      <p:grpSp>
        <p:nvGrpSpPr>
          <p:cNvPr id="6" name="组合 5">
            <a:extLst>
              <a:ext uri="{FF2B5EF4-FFF2-40B4-BE49-F238E27FC236}">
                <a16:creationId xmlns:a16="http://schemas.microsoft.com/office/drawing/2014/main" id="{1ED833A6-888D-46C8-A054-71A6B2CC5A43}"/>
              </a:ext>
            </a:extLst>
          </p:cNvPr>
          <p:cNvGrpSpPr/>
          <p:nvPr/>
        </p:nvGrpSpPr>
        <p:grpSpPr>
          <a:xfrm>
            <a:off x="4188756" y="1762275"/>
            <a:ext cx="3826865" cy="781920"/>
            <a:chOff x="4188756" y="1772286"/>
            <a:chExt cx="3826865" cy="781920"/>
          </a:xfrm>
        </p:grpSpPr>
        <p:sp>
          <p:nvSpPr>
            <p:cNvPr id="13" name="矩形: 圆角 12">
              <a:extLst>
                <a:ext uri="{FF2B5EF4-FFF2-40B4-BE49-F238E27FC236}">
                  <a16:creationId xmlns:a16="http://schemas.microsoft.com/office/drawing/2014/main" id="{EFFDCF6A-C4EC-4922-8DFC-649A26A2D57F}"/>
                </a:ext>
              </a:extLst>
            </p:cNvPr>
            <p:cNvSpPr/>
            <p:nvPr/>
          </p:nvSpPr>
          <p:spPr>
            <a:xfrm>
              <a:off x="4188756" y="1772286"/>
              <a:ext cx="3826865" cy="781920"/>
            </a:xfrm>
            <a:prstGeom prst="roundRect">
              <a:avLst>
                <a:gd name="adj" fmla="val 50000"/>
              </a:avLst>
            </a:prstGeom>
            <a:solidFill>
              <a:srgbClr val="FF0000"/>
            </a:solidFill>
            <a:ln w="38100">
              <a:solidFill>
                <a:schemeClr val="bg1"/>
              </a:solidFill>
            </a:ln>
            <a:effectLst>
              <a:glow rad="190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方正兰亭粗黑简体" panose="02000000000000000000" pitchFamily="2" charset="-122"/>
                <a:ea typeface="方正兰亭粗黑简体" panose="02000000000000000000" pitchFamily="2" charset="-122"/>
              </a:endParaRPr>
            </a:p>
          </p:txBody>
        </p:sp>
        <p:sp>
          <p:nvSpPr>
            <p:cNvPr id="21" name="文本框 20">
              <a:extLst>
                <a:ext uri="{FF2B5EF4-FFF2-40B4-BE49-F238E27FC236}">
                  <a16:creationId xmlns:a16="http://schemas.microsoft.com/office/drawing/2014/main" id="{2E9F787D-25AD-4D4E-8A58-2A63BF2380DB}"/>
                </a:ext>
              </a:extLst>
            </p:cNvPr>
            <p:cNvSpPr txBox="1"/>
            <p:nvPr/>
          </p:nvSpPr>
          <p:spPr>
            <a:xfrm>
              <a:off x="5086525" y="1840081"/>
              <a:ext cx="2031326" cy="646331"/>
            </a:xfrm>
            <a:prstGeom prst="rect">
              <a:avLst/>
            </a:prstGeom>
            <a:noFill/>
          </p:spPr>
          <p:txBody>
            <a:bodyPr wrap="none" rtlCol="0">
              <a:spAutoFit/>
            </a:bodyPr>
            <a:lstStyle/>
            <a:p>
              <a:pPr algn="ctr"/>
              <a:r>
                <a:rPr lang="zh-CN" altLang="en-US" sz="3600" dirty="0">
                  <a:solidFill>
                    <a:schemeClr val="bg1"/>
                  </a:solidFill>
                  <a:latin typeface="方正兰亭粗黑简体" panose="02000000000000000000" pitchFamily="2" charset="-122"/>
                  <a:ea typeface="方正兰亭粗黑简体" panose="02000000000000000000" pitchFamily="2" charset="-122"/>
                </a:rPr>
                <a:t>第二部分</a:t>
              </a:r>
            </a:p>
          </p:txBody>
        </p:sp>
      </p:grpSp>
      <p:sp>
        <p:nvSpPr>
          <p:cNvPr id="22" name="文本框 21">
            <a:extLst>
              <a:ext uri="{FF2B5EF4-FFF2-40B4-BE49-F238E27FC236}">
                <a16:creationId xmlns:a16="http://schemas.microsoft.com/office/drawing/2014/main" id="{D95E22B3-E9E6-4542-A4F0-CD0FAF6EB187}"/>
              </a:ext>
            </a:extLst>
          </p:cNvPr>
          <p:cNvSpPr txBox="1"/>
          <p:nvPr/>
        </p:nvSpPr>
        <p:spPr>
          <a:xfrm>
            <a:off x="1980869" y="3019946"/>
            <a:ext cx="8242962" cy="923330"/>
          </a:xfrm>
          <a:prstGeom prst="rect">
            <a:avLst/>
          </a:prstGeom>
          <a:noFill/>
        </p:spPr>
        <p:txBody>
          <a:bodyPr wrap="none" rtlCol="0">
            <a:spAutoFit/>
          </a:bodyPr>
          <a:lstStyle/>
          <a:p>
            <a:pPr algn="ctr"/>
            <a:r>
              <a:rPr lang="en-US" altLang="zh-CN" sz="5400" b="1" dirty="0">
                <a:solidFill>
                  <a:srgbClr val="FF0000"/>
                </a:solidFill>
                <a:latin typeface="方正兰亭粗黑简体" panose="02000000000000000000" pitchFamily="2" charset="-122"/>
                <a:ea typeface="方正兰亭粗黑简体" panose="02000000000000000000" pitchFamily="2" charset="-122"/>
              </a:rPr>
              <a:t>5</a:t>
            </a:r>
            <a:r>
              <a:rPr lang="zh-CN" altLang="en-US" sz="5400" b="1" dirty="0">
                <a:solidFill>
                  <a:srgbClr val="FF0000"/>
                </a:solidFill>
                <a:latin typeface="方正兰亭粗黑简体" panose="02000000000000000000" pitchFamily="2" charset="-122"/>
                <a:ea typeface="方正兰亭粗黑简体" panose="02000000000000000000" pitchFamily="2" charset="-122"/>
              </a:rPr>
              <a:t>年来发生了哪些深刻变革</a:t>
            </a:r>
          </a:p>
        </p:txBody>
      </p:sp>
      <p:sp>
        <p:nvSpPr>
          <p:cNvPr id="12" name="文本框 11">
            <a:extLst>
              <a:ext uri="{FF2B5EF4-FFF2-40B4-BE49-F238E27FC236}">
                <a16:creationId xmlns:a16="http://schemas.microsoft.com/office/drawing/2014/main" id="{CC6B24B5-358C-42D8-982F-4E555F03EDE1}"/>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632294603"/>
      </p:ext>
    </p:extLst>
  </p:cSld>
  <p:clrMapOvr>
    <a:masterClrMapping/>
  </p:clrMapOvr>
  <mc:AlternateContent xmlns:mc="http://schemas.openxmlformats.org/markup-compatibility/2006" xmlns:p14="http://schemas.microsoft.com/office/powerpoint/2010/main">
    <mc:Choice Requires="p14">
      <p:transition spd="slow" p14:dur="1500" advTm="0">
        <p14:window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5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45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Effect transition="in" filter="fade">
                                      <p:cBhvr>
                                        <p:cTn id="17" dur="1000"/>
                                        <p:tgtEl>
                                          <p:spTgt spid="2"/>
                                        </p:tgtEl>
                                      </p:cBhvr>
                                    </p:animEffect>
                                  </p:childTnLst>
                                </p:cTn>
                              </p:par>
                              <p:par>
                                <p:cTn id="18" presetID="47" presetClass="entr" presetSubtype="0" fill="hold" nodeType="withEffect">
                                  <p:stCondLst>
                                    <p:cond delay="75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75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9" presetClass="entr" presetSubtype="0" decel="100000" fill="hold" grpId="0" nodeType="withEffect">
                                  <p:stCondLst>
                                    <p:cond delay="1500"/>
                                  </p:stCondLst>
                                  <p:iterate type="lt">
                                    <p:tmPct val="10000"/>
                                  </p:iterate>
                                  <p:childTnLst>
                                    <p:set>
                                      <p:cBhvr>
                                        <p:cTn id="29" dur="1" fill="hold">
                                          <p:stCondLst>
                                            <p:cond delay="0"/>
                                          </p:stCondLst>
                                        </p:cTn>
                                        <p:tgtEl>
                                          <p:spTgt spid="22"/>
                                        </p:tgtEl>
                                        <p:attrNameLst>
                                          <p:attrName>style.visibility</p:attrName>
                                        </p:attrNameLst>
                                      </p:cBhvr>
                                      <p:to>
                                        <p:strVal val="visible"/>
                                      </p:to>
                                    </p:set>
                                    <p:anim calcmode="lin" valueType="num">
                                      <p:cBhvr>
                                        <p:cTn id="30" dur="750" fill="hold"/>
                                        <p:tgtEl>
                                          <p:spTgt spid="22"/>
                                        </p:tgtEl>
                                        <p:attrNameLst>
                                          <p:attrName>ppt_w</p:attrName>
                                        </p:attrNameLst>
                                      </p:cBhvr>
                                      <p:tavLst>
                                        <p:tav tm="0">
                                          <p:val>
                                            <p:fltVal val="0"/>
                                          </p:val>
                                        </p:tav>
                                        <p:tav tm="100000">
                                          <p:val>
                                            <p:strVal val="#ppt_w"/>
                                          </p:val>
                                        </p:tav>
                                      </p:tavLst>
                                    </p:anim>
                                    <p:anim calcmode="lin" valueType="num">
                                      <p:cBhvr>
                                        <p:cTn id="31" dur="750" fill="hold"/>
                                        <p:tgtEl>
                                          <p:spTgt spid="22"/>
                                        </p:tgtEl>
                                        <p:attrNameLst>
                                          <p:attrName>ppt_h</p:attrName>
                                        </p:attrNameLst>
                                      </p:cBhvr>
                                      <p:tavLst>
                                        <p:tav tm="0">
                                          <p:val>
                                            <p:fltVal val="0"/>
                                          </p:val>
                                        </p:tav>
                                        <p:tav tm="100000">
                                          <p:val>
                                            <p:strVal val="#ppt_h"/>
                                          </p:val>
                                        </p:tav>
                                      </p:tavLst>
                                    </p:anim>
                                    <p:anim calcmode="lin" valueType="num">
                                      <p:cBhvr>
                                        <p:cTn id="32" dur="750" fill="hold"/>
                                        <p:tgtEl>
                                          <p:spTgt spid="22"/>
                                        </p:tgtEl>
                                        <p:attrNameLst>
                                          <p:attrName>style.rotation</p:attrName>
                                        </p:attrNameLst>
                                      </p:cBhvr>
                                      <p:tavLst>
                                        <p:tav tm="0">
                                          <p:val>
                                            <p:fltVal val="360"/>
                                          </p:val>
                                        </p:tav>
                                        <p:tav tm="100000">
                                          <p:val>
                                            <p:fltVal val="0"/>
                                          </p:val>
                                        </p:tav>
                                      </p:tavLst>
                                    </p:anim>
                                    <p:animEffect transition="in" filter="fade">
                                      <p:cBhvr>
                                        <p:cTn id="33" dur="750"/>
                                        <p:tgtEl>
                                          <p:spTgt spid="22"/>
                                        </p:tgtEl>
                                      </p:cBhvr>
                                    </p:animEffect>
                                  </p:childTnLst>
                                </p:cTn>
                              </p:par>
                            </p:childTnLst>
                          </p:cTn>
                        </p:par>
                        <p:par>
                          <p:cTn id="34" fill="hold">
                            <p:stCondLst>
                              <p:cond delay="3075"/>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LAYERS_CUSTOMIZATION" val="UEsDBBQAAgAIABJzik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EnOK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ASc4p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BJzik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BJzik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BJzik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BJzik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EnOKSJ/QnIWGCQAA+HgAACkAAAB1bml2ZXJzYWwvc2tpbl9jdXN0b21pemF0aW9uX3NldHRpbmdzLnhtbO1de2+jyhX/v59i5OpKt1IVP/ArldcVhnGC1sG+hiS7rSqLmEmMghkXxt7Nlf/op+kH6yfpmQFicGwHku1ede+EzWo5c14z5zEMP6HtRY9eoK0jRpferw7zaGARxrzgIer/AaHenPo0nIQkIiyq7ii3XuDSL0ZwTzkNqBFzAtcJXY2PRv0aGoof1O2oXb0Ld81Bs4E6TdzAXaTjlgZj54p+rmgwpjfqWq+6pyLWG5I5Cdhhrb1qbvSlgBFEJGRG4JKvfSXPnR3Kz+AidFwP+KJ+u8mvbWp1qzf5hZr1VqeFtw1VUZQ20lp6Xa9tO53zjlpHuNZs1ZTtoNtQGgqqt1r18/a23mm0FLgbnrdBSxOft1Gz02w29G0DN0AaqepAb2jbjnJer6tgDXfPte1wOOjUaqherytNfdtqK8NBDQG3AjpUpcsXUNGVgdLeqgO13lXQUBsOhs0t1nFba6FuA7drtW1zMFBqtd3i7maXXa4dtfB00uV8ReHBEBwc5blVPZBcvfk6DIHZJsuV7zCCAmdJPlRETgZMZCz6eU5XT3+qJAkqkjllT/3KU2MikLmyvkYDBrrQOPCfEl29qhhJ2YRf2cLI0pHnfqjcrRmjwdk8VnUW0HDp+JX+H+PcSWZWRJJuSFhG7t6Zk525jvgpKpbYgnyG65TQnC5XTvA0og/07M6ZPz6EdB24hdxcPK1I6HvBI3DXzjsaPmnI9yJmMLLM+Ye7/CoutoLciAh3r435VUjSd+6In1qsiZ8ScjuTr6/InujGizwmRNU6v06JrpwHkg9AV+XXaZkArOSj1uHX60KMfGXArvDyb5xk950nEuaNxO3ypBRdrVdl82kV0ge+2Hm51wP9LOdT6D7BA/ewxq9CQnyC3GChKCXLJuav7zEmt/u9pLcEKxDcbHNJSELlZDDTxlcT1fw8G40vxrOBcVGBviWqEvGy/LnR7n6tt9rQuRK5gpqsK3U0yutCQlmrVkyXaU/HoxkoxKOZiT/ZlT7/u7To+NoeGSau9JN/lFYwmeKbSp//XUT0ejrFpj2zRoaOZ4Y1M8e2WJcRtrFe6X+ma7RwNgQxijYe+YLYgiBoz15IUOR7rhjgLdsL1qSAPX18pRrmbIote2potjE2K32LhuHTn4VmZ80WkDwLJ0KuFzl3PnGFWUgRMb7K7nbwhy084KRLxwvOilifqreGeTGzx+ORNcOmnlIqfRy4SA8dbqm8oqlq4SnoCB3Yx98mPhPZJzQg1fdLK7k0Li5H8GtzRy69h4UPv+wN3kwwhGRCggKCkDh4CllnWbfjqc7XEAwiB62cKPpCQzeXNNnQFdBtmNoYUlOzM/ptribVDYH3gjmkDpmzAvqusGWpF3g2GH+CHIfaHJcUGn+EkvxYUugztqCGsFVAzFRvjAuVVwQvw7RA0hqcOzzf4bHMmc9Bjq/mxqPrCCh8haFMRDVGZ6UtWfiXawikoY6OVHusGBZb3D14GwKuhC5scwVsQRvSsM6z65dr42+zoWqMsD6DdNPHtzNbdEludOk8oYAy5LgbJ5gTdEfmzhoq4QnGXM8VYzzywoV/rr1fkcOS/vNT0rpMHX/66Q0u5RreAc/geRmMwWPKir1mnS9bMoM3OsJz/agXRRbgzS5YGjbVqTH+NiGKvOXaj7v0twjUs3Nlg/WqH+9fr+Jh+x84Y8UteGBARxt4tJQQhp2YbzmwefqlBA1zCOaSgyc0fH5CLaXAHCc6TIreoeYGVi7nyA2saDkVt3hgGTY8bN2SO376KCAsajWO2uF48zOiT+CA/lyqd+SewvOST5xN/CADe5cIf5EoZx6VcluLbdgjcNwEnQ9xUoFW31vyM1QxtddXOF2KeDfIzeeWrn1XVLfvPYodAdZ5vSQvn8PuQ7oUVN+J0ryON6W/vtOReIrT2O6k3APEc4EWjlWmPt8VMQurU+1ypqmmhvmJgtezX1wOqoOvyci2ZiN1wDVAmSwdNl/ALnzPz3nFdcUnAh0PVdCXTN4iTjhf/Odf/y6uZs+fmIoS6l/K6oHi510TP+v7u0kZif5RQI+tDvKi4qagYHKgSkWLn69sAxL0mxxZnHhbWtIlf8VVyDSUQBJG1bZV7fIKqsQSRUHXITwLllRypU4/QuMTz/qV/pUTPkLjtCn1yyoSK89zk5X2YXfEXTPfC0hJ8XfvRHzytjGZqbouzv5Qo743f4y3XxcOMMlrPuTThzL6tEvVhO68p5K4HiuvU2xuadeClhDf7xrC5uBe90zYvVDxHejhLPd+JmAh9Sf8zdbLV7nAwF/EQRr37x0/gtikt1mWaEG/JMFL2bKkfdYJODHhT4t9Fq4T3h1tn3vKi8fN6k0o+4w31IeNQYvnk1Gdp+9LadpAvPrNGnimvfAczlnJUMb1HXGf3yRf2Qv+DHGf3+KbCn/f/kJofyQrmb6OGzhhlp6JXaznQOiAhwSiSyU86V2eh3sw4q9lo4xLCSHPuaQu6Yu90faWJClnTss6XD3icS94fny54jJ3T2LaEYcdcgO79K2ezt8e85hPjie3mAeUYDb64r5kBcTwwf5ixFTEnlbkQwUOIs58wTt9VEGJjg8VvpwxQnNMbpX2M97OMpLCm9OiS9HPRTsvZTLgXbycKRrX+mmhXvXFOvWqpyLUS9QeD2CwXt6REEMOeNDlkgjliVn2Rfoq7EY8ke7JHRnNKmAL0B3AGSmthAwhl1jisSqtlvgmOw7PlszzyYaknSpDyCzO6fn3IqiO08mtshG5Z9n0TiilqyBpdbtczLfADP2olDiRZY3sjZQsOubcRWL2B7pVuvfsfDywG6Vdmqd7tkFTthf16gFTwHts9XvV7DYLPeoAynoSeh2ufV9CrhJylZCrhFwl5CohVwm5SshVQq4ScpWQq4RcJeQqIVcJuUrIVUKuEnKVkKuEXCXk+sNCrkdhu++CuO5YJeAqAdffAnA9nv+/Ad76uuTvDm6N41MabY3FJNhaCmw9hJoWQVsPgLTHwdbjBffjYq0HPpmVmKvEXCXmKjFXiblKzFVirhJzlZirxFwl5ioxV4m5SsxVYq4Sc5WYq8RcJeYqMVeJuUrMVX7l+m7QNeOTRF3lZ67yM1f5mav8zPV3Cr1KBFYisBKBlQisRGAlAisRWInASgRWIrASgZUIrERgJQIrEViJwEoEViKwEoGVCKxEYCUCK796lV+9/p/hr5lpfcePXgsAm98cfi0gKPFXib/+IPjr6d0oB8BmWL8DArtPA1HQd/Q/N/4vUEsDBBQAAgAIABJziki63KLi9wwAAM4aAAAXAAAAdW5pdmVyc2FsL3VuaXZlcnNhbC5wbmftWWlYU9e63lTUVAXkHD1SIqRobzlVCkiLkTFFpnpaAiplNCCmiAwBBQKEEHBkkCH62AsKJEDpEcIQQNRAAoFTFGoDBATCEELAlAAJJOA2hCHD2eg95zz33/1xf/JjP/tde629vmF/3/t969k5PmhPvT3GewAA0Dvzrds5ANjhAgAf0WC7oCepFPOb0E0n4ZznaYDef3gBGuhGuHhBK5rIe1VhO6Hxx1e/DUwAgL/819alc+bcZ8sAYIw94+bimxKyJBDWxuDVPSsgUrF7bXfK8UQzwe1kw9RwlxuXzCR3Hu7PvuHrn3nEHXnkdEh1wH4js29vp4oMYK8dvI6L+USlutQ5gqJUTRC51+SKVIsU683eoOjLvOJQqV10Xym8JHJNBXKRiPS1GbFaKUSB/Q5ySKELDpWRNXE1CeKZy7ok1UrPUi/0cBSj6DfqPzI/5I3CmesCQECuhNoM23jLseJ/DE3zHm/MeZgcHc3fmiqRlMEz1jmhE/ehmejz6oRKuA4ANPodgQFA9hHIIdf/ug234TbchttwG27DbbgNt+E23Ibb8P8BItlrb3L1AOCbPYbQcczNEDptfnPg/wbt/HVJq+MRJUWh6QSw9ytujClxsalP2aFVH6+K9RewmRQ8kTULABedxLjh2M1lZjU/NF0tDUU8Mwke4jliNbInDblMddVkAcr+pvP6Hw/6ugxQk1NjtTWxcQJZLAEAWjTOa9O3jm/OqNyHk2K+DGb0NheLmbhKxM+yIddCbYCn5wDIRQmnOmvpsckMx0OK199ZURa6v1QvZ6Em27SaTQZFKy6Ji03fGCqjrr+0Sr/GT0HPcTM0YB9e+/vxhkmbWHZoFJMwWSdrPiEQalYZwd35oEF7KMPJw1Jkv+qlXBOR5Rf6c4tRFFYe8gsiUcdI0iWz3TWwDJZp2zCyQK+hPtYuvDBkVT+/8ug88y+XtxS3/Pnk5x0r+XGluIAkUZGMJWfz+2uv14DRt1iTJKUgooqzcCo/SHkQ9awfkTJ9o8TMt+KELPdtX1x6QnQnLw0fBPISsRecLI9ZRE2uEamMoffaJHn5c4KKQsmzxihuciC6fXerJX8q5Pr3Cpex895OI2xU3RnGYnMs1Za2uWaDeudof5MJx2MSOQkhzwYD4JX4IPh/C75unrguO+kjfaAldDVbSu9xRG+i2rkuZ4kux9Ik8vC/+i7zSD9k+LcUbMa4DT+kmxpguRfdX7aNiuksWZRr1NiqkZ0cP2yT15EMKeNoyq26W+7QtHvdF3JMy4Qk+7qMFIZjhpfhwTovwajgSVkWzL7q2thAxeA5+CCYuXhyVVdghy+zkLPu3rHHdEeqnVZf+1bnwWgPjYZ+Wkmp7gyQjdAy5Mw4yP/9RBNFshNa6YW8dMVZ/kSQ4/Rb1Rh/b+eIn/DgwtSfedXBmkAkd2KYqA4nob7VxQyMfbrU3Sd5sLr+YA2NSyG365WGJAvzYUG7XNTt+3JsHiO6w5OG5Ll5OPL93JCeiqElFunQoBPCu4IVC/Bo+vlBoPJ6IRNvLRUHVtpb0IM12JzyvcbwXwQt4/FHE/3gbNsQQBAoICnxHj7J6+66JvStFyP7ULoDC7x/1JVE1EsiOln4q/sME12wt57CkcNmaP5jGlAjv5Qo3DnzVHLvuZ3jnFx3ZF10j2GTYX7Fb4jc9er3NTaagrSMHlNQyjH/o1nOpwA9lzGVWktCBDTHOvUyCbzFJYYwdrSrgv0cFqSfVcDKhqJMcg9W0zm+OtT1LMyJfc/ZAom2yw/iHtwhYtM2L91Gu3sIrA7Sjvp6HhhZyL5DoDJL7SyPOYoJhWY2fKWRHRc/LHr7kB8/cmR+xD8UxxUqigcwSEAaLwk93F7DxJ+A/NCcq7GpgzHLJ8oPw4v4Fgbuxt1hV7/btCRzzkuZ+sjjR1O7W/aQT9BX2XngHMLD6MbXj0vkLEMLfDpFtiePKWSBHEJDpWXC7REzRrh/NsZXmTb5OGR4iihvr+eqcXNFMqZOQFGu6nASqfP5O06o5q14LdWqtEe9yugQOG4uNpeUqf4wJ1pVtS3/uhdpVamhzn2BD7Slo4tEqwu8l5DPy5hfPssDCaKTvPjhjmg7iZBiHCpt0FBHsTROPSglkagRC47SSy2/KW+57b8aLwCbzlvdLsvQrGtRYFwG5qG3gwC/o9FUgbknU2h9+JmGHymcn+JS5ijJqyFoUra/qIc4Hk8e8USQEpM0sDxsohTL62vmGon306wfceGI75Nc8xu+qasoJFjE7TyrhyUtGks2oopBe/m/BF4bs7WoKvkgR1/O3ozdnMjIM+7OJNDWoA0Mv4576N+YtrFQFTFHTqGFsUv/jtKskCOGeomBUVPGx26LIw1G6h9Ake6MrZ6Fz+Fyy0+wvxLTZun7jQ1b8tqb0pPrWWB1jwcDnWTo0vkKz+0JG7XuTq6ibLk2i7Nm22JcCJ/Gyr9XC9x9CGrFKLcfEebTRddbb0r+UZ9qeEEQFp81z3u15UuCESeNCjuGdSpYKJI2lh67KWkarH+A+bcdeSuCyKqtoK8gClB+es+aQuCi8BdeS63VK6BHKu5F0ezXonhm2NQygkjuVuZ4fGZhcN/Bl4G+DH3LYR9OEKO+sGF1Mia3fLZx3yPDdNteYuFliEFeb8kY0M+ASgMStTnO7Tfd32zf0I0HAYaUSu6ih+XJ0R/cJ5Bqmp7rib5TY4+SdL/XO7hbQSqf2FVqVdXfkL8+3lYU8eI8hddmOzxzCatqYuJtpOLxqkymANsabcdwH2gr/XthNLtu3brFGEWGuw1kWGS59mDcGI6UPaWpjVMZWnWJOTXlEvhuyFv4ZtATIUibcxDalXjs+0f6/zZ/pqnHNDp0k3y2q838Ssy8AaTN4uAnLo2T0w1hwkyV6paOyKdl1qrapDLYHCJkUpQR5wS7x1dLD6srWZET2OidvnpHP52Tu+ph1SFJuiNYaB0ru/wOVDnlJbsRacsWiZIbzL4ErlPySS+vYDCxaKfKX5l2OEmPsyAeQicLgLqu6IZ2HnsVUZmJgU9zYMdE1s9nG7pMnpih5GcnkrLHKv5lfdNhkFpqXJBTPrHDz9XLoUd46sDVUz/8R+bEEHgLoSrXK0P/R9BinvdktzUZrjX9EEbkCCrhMUmN8tVjnexkwYyznoxY/1qeKbvaMhtOdvrG1kL5uUltMOK9qQ/jEnD8grBPXEAb/YN2z9KjMD9tsMSfcDA6dpas0iM3JScG68kkt4FfNJW/2ffiPrHfTJMGCydUYmTHuGrBO+NNMWHl5SGuPvFHVuoNKdWqZ55K5g/v/WPtsxp4x5Lq9RZFrYxHlFE2s3b+DZcmv3s/lVsbWdgx7QdX4DXZlRvEEgL77s1rGthtUMLreU8RGI7ibNbLkXWsFTofwWn0HRq2p3UUZXXkc2i42WtTAR2H9H6tMN2reDjP63E+cuUcKsVHqBPkgRa0xrWtdD/aINppeqCsFN/3NI1EPmndYOplxI44hRZA1SOZduhZ6v3F7qVUr3k6/Dq+NU9rNW8vec9NS1Ppm0tJmMNvonPLG1wZjs3ydCUrouw098b5H1iTV+igODIKOdmunCLyEy8YCDxQDMkHe6veEzH4lmPFkO+I5tVnQelf7KRVgUupp36CFU8mC0mMF14LJ4s58UyirLWKUlDbwJ+f8xOAs0YCcOUAU7rrIoWaKqGttl+s/1DRajdsW0DTXcjs8hzY78O4dwm1svX4PNl6yp6txEKXpb19dYeNSBQkSi9C/OYHxaALS7/A7ObngpmrCpPyWQ/wLdFFP4s1xcxPf2/7NfOpXyT2W5LaJQ5mAuKvxngOaqt0btUtzFbtPKMexiu7YB2bAnlsrPWokLOi6IIpzo+DmbajnoxBbj1zjnNC0iKQ2REeWabGWAOjQ5QUcuueD/1DXzh7FGHiMopniMzK/qTVKDtQ/Olgj37nrS4N2bEx0jChF0N/jlLNGDBwywm1cpKcuATZX+X8Y4Uli165lafyn7UZAz/4C28sFBL9hhJB+kuCFlWOKygolwbxswpFrgZOTwnvBj35YwvDT229kwM7tcMrrKqUBzWctjzsLZ0WNk+jLnd9jh1t81w8gEgyhfRZcUnqvbu53GXAZcPfVSLU1fnUmdY5qkPJ48f1BCbnI2C6v9rgBc/odFZsD91WN/oReiVsbtDQF63IkX1ROnf+zd3ijXQfk12+VRwg9e0rc67+n2uufQQDpqNa0PzqrFNJDidJ6+RrdNjfViaiG3CmGaqV5rJ+6gjBll6yG+qIJ9z2A8B+d10dADj7Hs52bxWMJKgh75zw1U6uSWob/v0vRSTUapId/gS14LiajNgYzVdjcGhdHQbvrRdh6NuF0q5zk05DpwApPTViH/JodeYWB5dYdaieUD4GgGkmjU3rXxc2jqsQwsSDCRdWMWnQxsAZd7Qb/fTFm/8EUEsDBBQAAgAIABJzikgEfFf8SgAAAGoAAAAbAAAAdW5pdmVyc2FsL3VuaXZlcnNhbC5wbmcueG1ss7GvyM1RKEstKs7Mz7NVMtQzULK34+WyKShKLctMLVeoAIoZ6RlAgJJCJSq3PDOlJMNWycLAEiGWkZqZnlFiq2RmYA4X1AcaCQBQSwECAAAUAAIACAASc4pIDmokTmIEAAAFEQAAHQAAAAAAAAABAAAAAAAAAAAAdW5pdmVyc2FsL2NvbW1vbl9tZXNzYWdlcy5sbmdQSwECAAAUAAIACAASc4pICH4LIykDAACGDAAAJwAAAAAAAAABAAAAAACdBAAAdW5pdmVyc2FsL2ZsYXNoX3B1Ymxpc2hpbmdfc2V0dGluZ3MueG1sUEsBAgAAFAACAAgAEnOKSLX8CWS6AgAAVQoAACEAAAAAAAAAAQAAAAAACwgAAHVuaXZlcnNhbC9mbGFzaF9za2luX3NldHRpbmdzLnhtbFBLAQIAABQAAgAIABJzikgqlg9n/gIAAJcLAAAmAAAAAAAAAAEAAAAAAAQLAAB1bml2ZXJzYWwvaHRtbF9wdWJsaXNoaW5nX3NldHRpbmdzLnhtbFBLAQIAABQAAgAIABJzikhocVKRmgEAAB8GAAAfAAAAAAAAAAEAAAAAAEYOAAB1bml2ZXJzYWwvaHRtbF9za2luX3NldHRpbmdzLmpzUEsBAgAAFAACAAgAEnOKSD08L9HBAAAA5QEAABoAAAAAAAAAAQAAAAAAHRAAAHVuaXZlcnNhbC9pMThuX3ByZXNldHMueG1sUEsBAgAAFAACAAgAEnOKSLO/s1BtAAAAcgAAABwAAAAAAAAAAQAAAAAAFhEAAHVuaXZlcnNhbC9sb2NhbF9zZXR0aW5ncy54bWxQSwECAAAUAAIACABElFdHI7RO+/sCAACwCAAAFAAAAAAAAAABAAAAAAC9EQAAdW5pdmVyc2FsL3BsYXllci54bWxQSwECAAAUAAIACAASc4pIn9CchYYJAAD4eAAAKQAAAAAAAAABAAAAAADqFAAAdW5pdmVyc2FsL3NraW5fY3VzdG9taXphdGlvbl9zZXR0aW5ncy54bWxQSwECAAAUAAIACAASc4pIutyi4vcMAADOGgAAFwAAAAAAAAAAAAAAAAC3HgAAdW5pdmVyc2FsL3VuaXZlcnNhbC5wbmdQSwECAAAUAAIACAASc4pIBHxX/EoAAABqAAAAGwAAAAAAAAABAAAAAADjKwAAdW5pdmVyc2FsL3VuaXZlcnNhbC5wbmcueG1sUEsFBgAAAAALAAsASQMAAGYsAAAAAA=="/>
  <p:tag name="ISPRING_ULTRA_SCORM_COURSE_ID" val="88891CA0-089A-4551-B405-B87A2A645E09"/>
  <p:tag name="ISPRING_SCORM_RATE_SLIDES" val="1"/>
  <p:tag name="ISPRINGONLINEFOLDERID" val="0"/>
  <p:tag name="ISPRINGONLINEFOLDERPATH" val="Content List"/>
  <p:tag name="ISPRINGCLOUDFOLDERID" val="0"/>
  <p:tag name="ISPRINGCLOUDFOLDERPATH" val="Repository"/>
  <p:tag name="ISPRING_PRESENTATION_TITLE" val="汇报总结—09"/>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1">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自定义 3">
      <a:majorFont>
        <a:latin typeface="Century Gothic"/>
        <a:ea typeface="方正兰亭粗黑简体"/>
        <a:cs typeface=""/>
      </a:majorFont>
      <a:minorFont>
        <a:latin typeface="Century Gothic"/>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2139</Words>
  <Application>Microsoft Office PowerPoint</Application>
  <PresentationFormat>宽屏</PresentationFormat>
  <Paragraphs>128</Paragraphs>
  <Slides>25</Slides>
  <Notes>25</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25</vt:i4>
      </vt:variant>
    </vt:vector>
  </HeadingPairs>
  <TitlesOfParts>
    <vt:vector size="34" baseType="lpstr">
      <vt:lpstr>方正兰亭粗黑简体</vt:lpstr>
      <vt:lpstr>方正兰亭黑简体</vt:lpstr>
      <vt:lpstr>宋体</vt:lpstr>
      <vt:lpstr>造字工房悦黑（非商用）常规体</vt:lpstr>
      <vt:lpstr>Arial</vt:lpstr>
      <vt:lpstr>Calibri</vt:lpstr>
      <vt:lpstr>Century Gothic</vt:lpstr>
      <vt:lpstr>Wingdings</vt:lpstr>
      <vt:lpstr>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汇报总结—09</dc:title>
  <dc:creator/>
  <cp:lastModifiedBy/>
  <cp:revision>1</cp:revision>
  <dcterms:created xsi:type="dcterms:W3CDTF">2016-04-10T06:22:47Z</dcterms:created>
  <dcterms:modified xsi:type="dcterms:W3CDTF">2017-11-17T05:22:11Z</dcterms:modified>
</cp:coreProperties>
</file>