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5"/>
  </p:notesMasterIdLst>
  <p:handoutMasterIdLst>
    <p:handoutMasterId r:id="rId36"/>
  </p:handoutMasterIdLst>
  <p:sldIdLst>
    <p:sldId id="506" r:id="rId2"/>
    <p:sldId id="508" r:id="rId3"/>
    <p:sldId id="509" r:id="rId4"/>
    <p:sldId id="511" r:id="rId5"/>
    <p:sldId id="510" r:id="rId6"/>
    <p:sldId id="514" r:id="rId7"/>
    <p:sldId id="515" r:id="rId8"/>
    <p:sldId id="558" r:id="rId9"/>
    <p:sldId id="559" r:id="rId10"/>
    <p:sldId id="560" r:id="rId11"/>
    <p:sldId id="518" r:id="rId12"/>
    <p:sldId id="519" r:id="rId13"/>
    <p:sldId id="524" r:id="rId14"/>
    <p:sldId id="547" r:id="rId15"/>
    <p:sldId id="563" r:id="rId16"/>
    <p:sldId id="528" r:id="rId17"/>
    <p:sldId id="564" r:id="rId18"/>
    <p:sldId id="548" r:id="rId19"/>
    <p:sldId id="566" r:id="rId20"/>
    <p:sldId id="545" r:id="rId21"/>
    <p:sldId id="546" r:id="rId22"/>
    <p:sldId id="550" r:id="rId23"/>
    <p:sldId id="554" r:id="rId24"/>
    <p:sldId id="549" r:id="rId25"/>
    <p:sldId id="551" r:id="rId26"/>
    <p:sldId id="572" r:id="rId27"/>
    <p:sldId id="568" r:id="rId28"/>
    <p:sldId id="569" r:id="rId29"/>
    <p:sldId id="570" r:id="rId30"/>
    <p:sldId id="571" r:id="rId31"/>
    <p:sldId id="573" r:id="rId32"/>
    <p:sldId id="574" r:id="rId33"/>
    <p:sldId id="557" r:id="rId34"/>
  </p:sldIdLst>
  <p:sldSz cx="12192000" cy="6858000"/>
  <p:notesSz cx="6858000" cy="9144000"/>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500"/>
    <a:srgbClr val="F49D00"/>
    <a:srgbClr val="FFA014"/>
    <a:srgbClr val="C6A568"/>
    <a:srgbClr val="E64A21"/>
    <a:srgbClr val="E84C23"/>
    <a:srgbClr val="7D0000"/>
    <a:srgbClr val="EB8C00"/>
    <a:srgbClr val="00A2FF"/>
    <a:srgbClr val="FF3B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9532" autoAdjust="0"/>
  </p:normalViewPr>
  <p:slideViewPr>
    <p:cSldViewPr snapToGrid="0">
      <p:cViewPr varScale="1">
        <p:scale>
          <a:sx n="65" d="100"/>
          <a:sy n="65" d="100"/>
        </p:scale>
        <p:origin x="68" y="40"/>
      </p:cViewPr>
      <p:guideLst/>
    </p:cSldViewPr>
  </p:slideViewPr>
  <p:notesTextViewPr>
    <p:cViewPr>
      <p:scale>
        <a:sx n="66" d="100"/>
        <a:sy n="66" d="100"/>
      </p:scale>
      <p:origin x="0" y="0"/>
    </p:cViewPr>
  </p:notesTextViewPr>
  <p:sorterViewPr>
    <p:cViewPr>
      <p:scale>
        <a:sx n="60" d="100"/>
        <a:sy n="60" d="100"/>
      </p:scale>
      <p:origin x="0" y="96"/>
    </p:cViewPr>
  </p:sorterViewPr>
  <p:notesViewPr>
    <p:cSldViewPr snapToGrid="0">
      <p:cViewPr varScale="1">
        <p:scale>
          <a:sx n="62" d="100"/>
          <a:sy n="62" d="100"/>
        </p:scale>
        <p:origin x="2452" y="3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EEBB66C-D209-4A8E-BF4B-1C2047C0C2C1}" type="datetimeFigureOut">
              <a:rPr lang="zh-CN" altLang="en-US" smtClean="0"/>
              <a:t>2017/11/13</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A3739F-BF74-4F9F-B0E5-949823377313}" type="slidenum">
              <a:rPr lang="zh-CN" altLang="en-US" smtClean="0"/>
              <a:t>‹#›</a:t>
            </a:fld>
            <a:endParaRPr lang="zh-CN" altLang="en-US"/>
          </a:p>
        </p:txBody>
      </p:sp>
    </p:spTree>
    <p:extLst>
      <p:ext uri="{BB962C8B-B14F-4D97-AF65-F5344CB8AC3E}">
        <p14:creationId xmlns:p14="http://schemas.microsoft.com/office/powerpoint/2010/main" val="2643759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造字工房悦黑（非商用）常规体"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造字工房悦黑（非商用）常规体" pitchFamily="2" charset="-122"/>
              </a:defRPr>
            </a:lvl1pPr>
          </a:lstStyle>
          <a:p>
            <a:fld id="{D8D3007C-0BBF-4CAD-B02F-7664B804665F}" type="datetimeFigureOut">
              <a:rPr lang="zh-CN" altLang="en-US" smtClean="0"/>
              <a:pPr/>
              <a:t>2017/11/13</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造字工房悦黑（非商用）常规体"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造字工房悦黑（非商用）常规体" pitchFamily="2" charset="-122"/>
              </a:defRPr>
            </a:lvl1pPr>
          </a:lstStyle>
          <a:p>
            <a:fld id="{8927DC7C-EA85-41EA-BE8E-3BC04B9579CE}" type="slidenum">
              <a:rPr lang="zh-CN" altLang="en-US" smtClean="0"/>
              <a:pPr/>
              <a:t>‹#›</a:t>
            </a:fld>
            <a:endParaRPr lang="zh-CN" altLang="en-US" dirty="0"/>
          </a:p>
        </p:txBody>
      </p:sp>
    </p:spTree>
    <p:extLst>
      <p:ext uri="{BB962C8B-B14F-4D97-AF65-F5344CB8AC3E}">
        <p14:creationId xmlns:p14="http://schemas.microsoft.com/office/powerpoint/2010/main" val="2573099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造字工房悦黑（非商用）常规体" pitchFamily="2" charset="-122"/>
        <a:cs typeface="+mn-cs"/>
      </a:defRPr>
    </a:lvl1pPr>
    <a:lvl2pPr marL="457200" algn="l" defTabSz="914400" rtl="0" eaLnBrk="1" latinLnBrk="0" hangingPunct="1">
      <a:defRPr sz="1200" kern="1200">
        <a:solidFill>
          <a:schemeClr val="tx1"/>
        </a:solidFill>
        <a:latin typeface="+mn-lt"/>
        <a:ea typeface="造字工房悦黑（非商用）常规体" pitchFamily="2" charset="-122"/>
        <a:cs typeface="+mn-cs"/>
      </a:defRPr>
    </a:lvl2pPr>
    <a:lvl3pPr marL="914400" algn="l" defTabSz="914400" rtl="0" eaLnBrk="1" latinLnBrk="0" hangingPunct="1">
      <a:defRPr sz="1200" kern="1200">
        <a:solidFill>
          <a:schemeClr val="tx1"/>
        </a:solidFill>
        <a:latin typeface="+mn-lt"/>
        <a:ea typeface="造字工房悦黑（非商用）常规体" pitchFamily="2" charset="-122"/>
        <a:cs typeface="+mn-cs"/>
      </a:defRPr>
    </a:lvl3pPr>
    <a:lvl4pPr marL="1371600" algn="l" defTabSz="914400" rtl="0" eaLnBrk="1" latinLnBrk="0" hangingPunct="1">
      <a:defRPr sz="1200" kern="1200">
        <a:solidFill>
          <a:schemeClr val="tx1"/>
        </a:solidFill>
        <a:latin typeface="+mn-lt"/>
        <a:ea typeface="造字工房悦黑（非商用）常规体" pitchFamily="2" charset="-122"/>
        <a:cs typeface="+mn-cs"/>
      </a:defRPr>
    </a:lvl4pPr>
    <a:lvl5pPr marL="1828800" algn="l" defTabSz="914400" rtl="0" eaLnBrk="1" latinLnBrk="0" hangingPunct="1">
      <a:defRPr sz="1200" kern="1200">
        <a:solidFill>
          <a:schemeClr val="tx1"/>
        </a:solidFill>
        <a:latin typeface="+mn-lt"/>
        <a:ea typeface="造字工房悦黑（非商用）常规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1</a:t>
            </a:fld>
            <a:endParaRPr lang="zh-CN" altLang="en-US" dirty="0"/>
          </a:p>
        </p:txBody>
      </p:sp>
    </p:spTree>
    <p:extLst>
      <p:ext uri="{BB962C8B-B14F-4D97-AF65-F5344CB8AC3E}">
        <p14:creationId xmlns:p14="http://schemas.microsoft.com/office/powerpoint/2010/main" val="830364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10</a:t>
            </a:fld>
            <a:endParaRPr lang="zh-CN" altLang="en-US" dirty="0"/>
          </a:p>
        </p:txBody>
      </p:sp>
    </p:spTree>
    <p:extLst>
      <p:ext uri="{BB962C8B-B14F-4D97-AF65-F5344CB8AC3E}">
        <p14:creationId xmlns:p14="http://schemas.microsoft.com/office/powerpoint/2010/main" val="3222599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11</a:t>
            </a:fld>
            <a:endParaRPr lang="zh-CN" altLang="en-US" dirty="0"/>
          </a:p>
        </p:txBody>
      </p:sp>
    </p:spTree>
    <p:extLst>
      <p:ext uri="{BB962C8B-B14F-4D97-AF65-F5344CB8AC3E}">
        <p14:creationId xmlns:p14="http://schemas.microsoft.com/office/powerpoint/2010/main" val="1770586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12</a:t>
            </a:fld>
            <a:endParaRPr lang="zh-CN" altLang="en-US" dirty="0"/>
          </a:p>
        </p:txBody>
      </p:sp>
    </p:spTree>
    <p:extLst>
      <p:ext uri="{BB962C8B-B14F-4D97-AF65-F5344CB8AC3E}">
        <p14:creationId xmlns:p14="http://schemas.microsoft.com/office/powerpoint/2010/main" val="2263350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13</a:t>
            </a:fld>
            <a:endParaRPr lang="zh-CN" altLang="en-US" dirty="0"/>
          </a:p>
        </p:txBody>
      </p:sp>
    </p:spTree>
    <p:extLst>
      <p:ext uri="{BB962C8B-B14F-4D97-AF65-F5344CB8AC3E}">
        <p14:creationId xmlns:p14="http://schemas.microsoft.com/office/powerpoint/2010/main" val="283837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14</a:t>
            </a:fld>
            <a:endParaRPr lang="zh-CN" altLang="en-US" dirty="0"/>
          </a:p>
        </p:txBody>
      </p:sp>
    </p:spTree>
    <p:extLst>
      <p:ext uri="{BB962C8B-B14F-4D97-AF65-F5344CB8AC3E}">
        <p14:creationId xmlns:p14="http://schemas.microsoft.com/office/powerpoint/2010/main" val="1407834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15</a:t>
            </a:fld>
            <a:endParaRPr lang="zh-CN" altLang="en-US" dirty="0"/>
          </a:p>
        </p:txBody>
      </p:sp>
    </p:spTree>
    <p:extLst>
      <p:ext uri="{BB962C8B-B14F-4D97-AF65-F5344CB8AC3E}">
        <p14:creationId xmlns:p14="http://schemas.microsoft.com/office/powerpoint/2010/main" val="517852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16</a:t>
            </a:fld>
            <a:endParaRPr lang="zh-CN" altLang="en-US" dirty="0"/>
          </a:p>
        </p:txBody>
      </p:sp>
    </p:spTree>
    <p:extLst>
      <p:ext uri="{BB962C8B-B14F-4D97-AF65-F5344CB8AC3E}">
        <p14:creationId xmlns:p14="http://schemas.microsoft.com/office/powerpoint/2010/main" val="27537776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17</a:t>
            </a:fld>
            <a:endParaRPr lang="zh-CN" altLang="en-US" dirty="0"/>
          </a:p>
        </p:txBody>
      </p:sp>
    </p:spTree>
    <p:extLst>
      <p:ext uri="{BB962C8B-B14F-4D97-AF65-F5344CB8AC3E}">
        <p14:creationId xmlns:p14="http://schemas.microsoft.com/office/powerpoint/2010/main" val="2164809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18</a:t>
            </a:fld>
            <a:endParaRPr lang="zh-CN" altLang="en-US" dirty="0"/>
          </a:p>
        </p:txBody>
      </p:sp>
    </p:spTree>
    <p:extLst>
      <p:ext uri="{BB962C8B-B14F-4D97-AF65-F5344CB8AC3E}">
        <p14:creationId xmlns:p14="http://schemas.microsoft.com/office/powerpoint/2010/main" val="3779136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19</a:t>
            </a:fld>
            <a:endParaRPr lang="zh-CN" altLang="en-US" dirty="0"/>
          </a:p>
        </p:txBody>
      </p:sp>
    </p:spTree>
    <p:extLst>
      <p:ext uri="{BB962C8B-B14F-4D97-AF65-F5344CB8AC3E}">
        <p14:creationId xmlns:p14="http://schemas.microsoft.com/office/powerpoint/2010/main" val="118979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2</a:t>
            </a:fld>
            <a:endParaRPr lang="zh-CN" altLang="en-US" dirty="0"/>
          </a:p>
        </p:txBody>
      </p:sp>
    </p:spTree>
    <p:extLst>
      <p:ext uri="{BB962C8B-B14F-4D97-AF65-F5344CB8AC3E}">
        <p14:creationId xmlns:p14="http://schemas.microsoft.com/office/powerpoint/2010/main" val="2368440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20</a:t>
            </a:fld>
            <a:endParaRPr lang="zh-CN" altLang="en-US" dirty="0"/>
          </a:p>
        </p:txBody>
      </p:sp>
    </p:spTree>
    <p:extLst>
      <p:ext uri="{BB962C8B-B14F-4D97-AF65-F5344CB8AC3E}">
        <p14:creationId xmlns:p14="http://schemas.microsoft.com/office/powerpoint/2010/main" val="3813184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21</a:t>
            </a:fld>
            <a:endParaRPr lang="zh-CN" altLang="en-US" dirty="0"/>
          </a:p>
        </p:txBody>
      </p:sp>
    </p:spTree>
    <p:extLst>
      <p:ext uri="{BB962C8B-B14F-4D97-AF65-F5344CB8AC3E}">
        <p14:creationId xmlns:p14="http://schemas.microsoft.com/office/powerpoint/2010/main" val="42123580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22</a:t>
            </a:fld>
            <a:endParaRPr lang="zh-CN" altLang="en-US" dirty="0"/>
          </a:p>
        </p:txBody>
      </p:sp>
    </p:spTree>
    <p:extLst>
      <p:ext uri="{BB962C8B-B14F-4D97-AF65-F5344CB8AC3E}">
        <p14:creationId xmlns:p14="http://schemas.microsoft.com/office/powerpoint/2010/main" val="1976414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23</a:t>
            </a:fld>
            <a:endParaRPr lang="zh-CN" altLang="en-US" dirty="0"/>
          </a:p>
        </p:txBody>
      </p:sp>
    </p:spTree>
    <p:extLst>
      <p:ext uri="{BB962C8B-B14F-4D97-AF65-F5344CB8AC3E}">
        <p14:creationId xmlns:p14="http://schemas.microsoft.com/office/powerpoint/2010/main" val="20549658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24</a:t>
            </a:fld>
            <a:endParaRPr lang="zh-CN" altLang="en-US" dirty="0"/>
          </a:p>
        </p:txBody>
      </p:sp>
    </p:spTree>
    <p:extLst>
      <p:ext uri="{BB962C8B-B14F-4D97-AF65-F5344CB8AC3E}">
        <p14:creationId xmlns:p14="http://schemas.microsoft.com/office/powerpoint/2010/main" val="6120478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25</a:t>
            </a:fld>
            <a:endParaRPr lang="zh-CN" altLang="en-US" dirty="0"/>
          </a:p>
        </p:txBody>
      </p:sp>
    </p:spTree>
    <p:extLst>
      <p:ext uri="{BB962C8B-B14F-4D97-AF65-F5344CB8AC3E}">
        <p14:creationId xmlns:p14="http://schemas.microsoft.com/office/powerpoint/2010/main" val="28188140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26</a:t>
            </a:fld>
            <a:endParaRPr lang="zh-CN" altLang="en-US" dirty="0"/>
          </a:p>
        </p:txBody>
      </p:sp>
    </p:spTree>
    <p:extLst>
      <p:ext uri="{BB962C8B-B14F-4D97-AF65-F5344CB8AC3E}">
        <p14:creationId xmlns:p14="http://schemas.microsoft.com/office/powerpoint/2010/main" val="6266811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27</a:t>
            </a:fld>
            <a:endParaRPr lang="zh-CN" altLang="en-US" dirty="0"/>
          </a:p>
        </p:txBody>
      </p:sp>
    </p:spTree>
    <p:extLst>
      <p:ext uri="{BB962C8B-B14F-4D97-AF65-F5344CB8AC3E}">
        <p14:creationId xmlns:p14="http://schemas.microsoft.com/office/powerpoint/2010/main" val="20701861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28</a:t>
            </a:fld>
            <a:endParaRPr lang="zh-CN" altLang="en-US" dirty="0"/>
          </a:p>
        </p:txBody>
      </p:sp>
    </p:spTree>
    <p:extLst>
      <p:ext uri="{BB962C8B-B14F-4D97-AF65-F5344CB8AC3E}">
        <p14:creationId xmlns:p14="http://schemas.microsoft.com/office/powerpoint/2010/main" val="33777450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29</a:t>
            </a:fld>
            <a:endParaRPr lang="zh-CN" altLang="en-US" dirty="0"/>
          </a:p>
        </p:txBody>
      </p:sp>
    </p:spTree>
    <p:extLst>
      <p:ext uri="{BB962C8B-B14F-4D97-AF65-F5344CB8AC3E}">
        <p14:creationId xmlns:p14="http://schemas.microsoft.com/office/powerpoint/2010/main" val="2889358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3</a:t>
            </a:fld>
            <a:endParaRPr lang="zh-CN" altLang="en-US" dirty="0"/>
          </a:p>
        </p:txBody>
      </p:sp>
    </p:spTree>
    <p:extLst>
      <p:ext uri="{BB962C8B-B14F-4D97-AF65-F5344CB8AC3E}">
        <p14:creationId xmlns:p14="http://schemas.microsoft.com/office/powerpoint/2010/main" val="38345235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30</a:t>
            </a:fld>
            <a:endParaRPr lang="zh-CN" altLang="en-US" dirty="0"/>
          </a:p>
        </p:txBody>
      </p:sp>
    </p:spTree>
    <p:extLst>
      <p:ext uri="{BB962C8B-B14F-4D97-AF65-F5344CB8AC3E}">
        <p14:creationId xmlns:p14="http://schemas.microsoft.com/office/powerpoint/2010/main" val="40501703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31</a:t>
            </a:fld>
            <a:endParaRPr lang="zh-CN" altLang="en-US" dirty="0"/>
          </a:p>
        </p:txBody>
      </p:sp>
    </p:spTree>
    <p:extLst>
      <p:ext uri="{BB962C8B-B14F-4D97-AF65-F5344CB8AC3E}">
        <p14:creationId xmlns:p14="http://schemas.microsoft.com/office/powerpoint/2010/main" val="666687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32</a:t>
            </a:fld>
            <a:endParaRPr lang="zh-CN" altLang="en-US" dirty="0"/>
          </a:p>
        </p:txBody>
      </p:sp>
    </p:spTree>
    <p:extLst>
      <p:ext uri="{BB962C8B-B14F-4D97-AF65-F5344CB8AC3E}">
        <p14:creationId xmlns:p14="http://schemas.microsoft.com/office/powerpoint/2010/main" val="5691603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33</a:t>
            </a:fld>
            <a:endParaRPr lang="zh-CN" altLang="en-US" dirty="0"/>
          </a:p>
        </p:txBody>
      </p:sp>
    </p:spTree>
    <p:extLst>
      <p:ext uri="{BB962C8B-B14F-4D97-AF65-F5344CB8AC3E}">
        <p14:creationId xmlns:p14="http://schemas.microsoft.com/office/powerpoint/2010/main" val="2140437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4</a:t>
            </a:fld>
            <a:endParaRPr lang="zh-CN" altLang="en-US" dirty="0"/>
          </a:p>
        </p:txBody>
      </p:sp>
    </p:spTree>
    <p:extLst>
      <p:ext uri="{BB962C8B-B14F-4D97-AF65-F5344CB8AC3E}">
        <p14:creationId xmlns:p14="http://schemas.microsoft.com/office/powerpoint/2010/main" val="2383569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5</a:t>
            </a:fld>
            <a:endParaRPr lang="zh-CN" altLang="en-US" dirty="0"/>
          </a:p>
        </p:txBody>
      </p:sp>
    </p:spTree>
    <p:extLst>
      <p:ext uri="{BB962C8B-B14F-4D97-AF65-F5344CB8AC3E}">
        <p14:creationId xmlns:p14="http://schemas.microsoft.com/office/powerpoint/2010/main" val="3719174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6</a:t>
            </a:fld>
            <a:endParaRPr lang="zh-CN" altLang="en-US" dirty="0"/>
          </a:p>
        </p:txBody>
      </p:sp>
    </p:spTree>
    <p:extLst>
      <p:ext uri="{BB962C8B-B14F-4D97-AF65-F5344CB8AC3E}">
        <p14:creationId xmlns:p14="http://schemas.microsoft.com/office/powerpoint/2010/main" val="178881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7</a:t>
            </a:fld>
            <a:endParaRPr lang="zh-CN" altLang="en-US" dirty="0"/>
          </a:p>
        </p:txBody>
      </p:sp>
    </p:spTree>
    <p:extLst>
      <p:ext uri="{BB962C8B-B14F-4D97-AF65-F5344CB8AC3E}">
        <p14:creationId xmlns:p14="http://schemas.microsoft.com/office/powerpoint/2010/main" val="1285354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8</a:t>
            </a:fld>
            <a:endParaRPr lang="zh-CN" altLang="en-US" dirty="0"/>
          </a:p>
        </p:txBody>
      </p:sp>
    </p:spTree>
    <p:extLst>
      <p:ext uri="{BB962C8B-B14F-4D97-AF65-F5344CB8AC3E}">
        <p14:creationId xmlns:p14="http://schemas.microsoft.com/office/powerpoint/2010/main" val="3910460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9</a:t>
            </a:fld>
            <a:endParaRPr lang="zh-CN" altLang="en-US" dirty="0"/>
          </a:p>
        </p:txBody>
      </p:sp>
    </p:spTree>
    <p:extLst>
      <p:ext uri="{BB962C8B-B14F-4D97-AF65-F5344CB8AC3E}">
        <p14:creationId xmlns:p14="http://schemas.microsoft.com/office/powerpoint/2010/main" val="15618155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94A739F-DE70-4893-882B-3C9FE75AB3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864" t="7739" r="3864"/>
          <a:stretch/>
        </p:blipFill>
        <p:spPr>
          <a:xfrm>
            <a:off x="0" y="0"/>
            <a:ext cx="12192000" cy="6859270"/>
          </a:xfrm>
          <a:prstGeom prst="rect">
            <a:avLst/>
          </a:prstGeom>
        </p:spPr>
      </p:pic>
    </p:spTree>
    <p:extLst>
      <p:ext uri="{BB962C8B-B14F-4D97-AF65-F5344CB8AC3E}">
        <p14:creationId xmlns:p14="http://schemas.microsoft.com/office/powerpoint/2010/main" val="3133198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CAD93C9-82A2-4DD9-9EFF-709C29CB7D6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tretch>
            <a:fillRect/>
          </a:stretch>
        </p:blipFill>
        <p:spPr>
          <a:xfrm>
            <a:off x="1354" y="-1"/>
            <a:ext cx="12190646" cy="6859271"/>
          </a:xfrm>
          <a:prstGeom prst="rect">
            <a:avLst/>
          </a:prstGeom>
        </p:spPr>
      </p:pic>
      <p:sp>
        <p:nvSpPr>
          <p:cNvPr id="4" name="矩形 3">
            <a:extLst>
              <a:ext uri="{FF2B5EF4-FFF2-40B4-BE49-F238E27FC236}">
                <a16:creationId xmlns:a16="http://schemas.microsoft.com/office/drawing/2014/main" id="{5650BBED-3034-4E5F-8744-02058D1E66C3}"/>
              </a:ext>
            </a:extLst>
          </p:cNvPr>
          <p:cNvSpPr/>
          <p:nvPr userDrawn="1"/>
        </p:nvSpPr>
        <p:spPr>
          <a:xfrm>
            <a:off x="0" y="0"/>
            <a:ext cx="12192000" cy="6858000"/>
          </a:xfrm>
          <a:prstGeom prst="rect">
            <a:avLst/>
          </a:prstGeom>
          <a:gradFill>
            <a:gsLst>
              <a:gs pos="0">
                <a:schemeClr val="bg1">
                  <a:alpha val="90000"/>
                </a:schemeClr>
              </a:gs>
              <a:gs pos="100000">
                <a:schemeClr val="bg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26597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CAD93C9-82A2-4DD9-9EFF-709C29CB7D6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tretch>
            <a:fillRect/>
          </a:stretch>
        </p:blipFill>
        <p:spPr>
          <a:xfrm>
            <a:off x="1354" y="-1"/>
            <a:ext cx="12190646" cy="6859271"/>
          </a:xfrm>
          <a:prstGeom prst="rect">
            <a:avLst/>
          </a:prstGeom>
        </p:spPr>
      </p:pic>
      <p:sp>
        <p:nvSpPr>
          <p:cNvPr id="4" name="矩形 3">
            <a:extLst>
              <a:ext uri="{FF2B5EF4-FFF2-40B4-BE49-F238E27FC236}">
                <a16:creationId xmlns:a16="http://schemas.microsoft.com/office/drawing/2014/main" id="{5650BBED-3034-4E5F-8744-02058D1E66C3}"/>
              </a:ext>
            </a:extLst>
          </p:cNvPr>
          <p:cNvSpPr/>
          <p:nvPr userDrawn="1"/>
        </p:nvSpPr>
        <p:spPr>
          <a:xfrm>
            <a:off x="0" y="0"/>
            <a:ext cx="12192000" cy="6858000"/>
          </a:xfrm>
          <a:prstGeom prst="rect">
            <a:avLst/>
          </a:prstGeom>
          <a:gradFill>
            <a:gsLst>
              <a:gs pos="0">
                <a:schemeClr val="bg1">
                  <a:alpha val="90000"/>
                </a:schemeClr>
              </a:gs>
              <a:gs pos="100000">
                <a:schemeClr val="bg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a:extLst>
              <a:ext uri="{FF2B5EF4-FFF2-40B4-BE49-F238E27FC236}">
                <a16:creationId xmlns:a16="http://schemas.microsoft.com/office/drawing/2014/main" id="{BE380C26-76EA-410A-9B98-E77CB8A7336F}"/>
              </a:ext>
            </a:extLst>
          </p:cNvPr>
          <p:cNvGrpSpPr/>
          <p:nvPr userDrawn="1"/>
        </p:nvGrpSpPr>
        <p:grpSpPr>
          <a:xfrm>
            <a:off x="0" y="345591"/>
            <a:ext cx="792000" cy="792000"/>
            <a:chOff x="0" y="345591"/>
            <a:chExt cx="792000" cy="792000"/>
          </a:xfrm>
        </p:grpSpPr>
        <p:sp>
          <p:nvSpPr>
            <p:cNvPr id="6" name="矩形 5">
              <a:extLst>
                <a:ext uri="{FF2B5EF4-FFF2-40B4-BE49-F238E27FC236}">
                  <a16:creationId xmlns:a16="http://schemas.microsoft.com/office/drawing/2014/main" id="{6534A9E7-1BAB-4BB4-9DE3-8E9098868C69}"/>
                </a:ext>
              </a:extLst>
            </p:cNvPr>
            <p:cNvSpPr>
              <a:spLocks/>
            </p:cNvSpPr>
            <p:nvPr userDrawn="1"/>
          </p:nvSpPr>
          <p:spPr>
            <a:xfrm>
              <a:off x="0" y="345591"/>
              <a:ext cx="792000" cy="792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Freeform 5">
              <a:extLst>
                <a:ext uri="{FF2B5EF4-FFF2-40B4-BE49-F238E27FC236}">
                  <a16:creationId xmlns:a16="http://schemas.microsoft.com/office/drawing/2014/main" id="{357166C4-4189-4C5D-8B7B-EB120A985AFB}"/>
                </a:ext>
              </a:extLst>
            </p:cNvPr>
            <p:cNvSpPr>
              <a:spLocks noChangeAspect="1"/>
            </p:cNvSpPr>
            <p:nvPr userDrawn="1"/>
          </p:nvSpPr>
          <p:spPr bwMode="auto">
            <a:xfrm>
              <a:off x="126000" y="471591"/>
              <a:ext cx="540000" cy="540000"/>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FFAF0"/>
            </a:solidFill>
            <a:ln>
              <a:noFill/>
            </a:ln>
            <a:effectLst/>
          </p:spPr>
          <p:txBody>
            <a:bodyPr vert="horz" wrap="square" lIns="91440" tIns="45720" rIns="91440" bIns="45720" numCol="1" anchor="t" anchorCtr="0" compatLnSpc="1">
              <a:prstTxWarp prst="textNoShape">
                <a:avLst/>
              </a:prstTxWarp>
            </a:bodyPr>
            <a:lstStyle/>
            <a:p>
              <a:endParaRPr lang="zh-CN" altLang="en-US">
                <a:solidFill>
                  <a:schemeClr val="tx1"/>
                </a:solidFill>
              </a:endParaRPr>
            </a:p>
          </p:txBody>
        </p:sp>
      </p:grpSp>
      <p:cxnSp>
        <p:nvCxnSpPr>
          <p:cNvPr id="8" name="直接连接符 7">
            <a:extLst>
              <a:ext uri="{FF2B5EF4-FFF2-40B4-BE49-F238E27FC236}">
                <a16:creationId xmlns:a16="http://schemas.microsoft.com/office/drawing/2014/main" id="{339971FA-9528-4151-B20C-B013FBCD2342}"/>
              </a:ext>
            </a:extLst>
          </p:cNvPr>
          <p:cNvCxnSpPr>
            <a:cxnSpLocks/>
          </p:cNvCxnSpPr>
          <p:nvPr userDrawn="1"/>
        </p:nvCxnSpPr>
        <p:spPr>
          <a:xfrm>
            <a:off x="792000" y="1137591"/>
            <a:ext cx="114000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92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6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332704"/>
      </p:ext>
    </p:extLst>
  </p:cSld>
  <p:clrMap bg1="lt1" tx1="dk1" bg2="lt2" tx2="dk2" accent1="accent1" accent2="accent2" accent3="accent3" accent4="accent4" accent5="accent5" accent6="accent6" hlink="hlink" folHlink="folHlink"/>
  <p:sldLayoutIdLst>
    <p:sldLayoutId id="2147483697" r:id="rId1"/>
    <p:sldLayoutId id="2147483699" r:id="rId2"/>
    <p:sldLayoutId id="214748369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5.png"/><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microsoft.com/office/2007/relationships/hdphoto" Target="../media/hdphoto9.wdp"/><Relationship Id="rId11" Type="http://schemas.microsoft.com/office/2007/relationships/hdphoto" Target="../media/hdphoto10.wdp"/><Relationship Id="rId5" Type="http://schemas.openxmlformats.org/officeDocument/2006/relationships/image" Target="../media/image16.png"/><Relationship Id="rId10" Type="http://schemas.openxmlformats.org/officeDocument/2006/relationships/image" Target="../media/image18.png"/><Relationship Id="rId4" Type="http://schemas.microsoft.com/office/2007/relationships/hdphoto" Target="../media/hdphoto8.wdp"/><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14.xml"/><Relationship Id="rId5" Type="http://schemas.openxmlformats.org/officeDocument/2006/relationships/slideLayout" Target="../slideLayouts/slideLayout3.xml"/><Relationship Id="rId4" Type="http://schemas.openxmlformats.org/officeDocument/2006/relationships/tags" Target="../tags/tag5.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12.png"/><Relationship Id="rId5" Type="http://schemas.openxmlformats.org/officeDocument/2006/relationships/image" Target="../media/image9.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12.wdp"/></Relationships>
</file>

<file path=ppt/slides/_rels/slide2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5.png"/><Relationship Id="rId7"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microsoft.com/office/2007/relationships/hdphoto" Target="../media/hdphoto9.wdp"/><Relationship Id="rId11" Type="http://schemas.microsoft.com/office/2007/relationships/hdphoto" Target="../media/hdphoto10.wdp"/><Relationship Id="rId5" Type="http://schemas.openxmlformats.org/officeDocument/2006/relationships/image" Target="../media/image16.png"/><Relationship Id="rId10" Type="http://schemas.openxmlformats.org/officeDocument/2006/relationships/image" Target="../media/image18.png"/><Relationship Id="rId4" Type="http://schemas.microsoft.com/office/2007/relationships/hdphoto" Target="../media/hdphoto8.wdp"/><Relationship Id="rId9"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8.png"/><Relationship Id="rId10" Type="http://schemas.microsoft.com/office/2007/relationships/hdphoto" Target="../media/hdphoto5.wdp"/><Relationship Id="rId4" Type="http://schemas.microsoft.com/office/2007/relationships/hdphoto" Target="../media/hdphoto7.wdp"/><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5.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9.wdp"/><Relationship Id="rId11" Type="http://schemas.microsoft.com/office/2007/relationships/hdphoto" Target="../media/hdphoto10.wdp"/><Relationship Id="rId5" Type="http://schemas.openxmlformats.org/officeDocument/2006/relationships/image" Target="../media/image16.png"/><Relationship Id="rId10" Type="http://schemas.openxmlformats.org/officeDocument/2006/relationships/image" Target="../media/image18.png"/><Relationship Id="rId4" Type="http://schemas.microsoft.com/office/2007/relationships/hdphoto" Target="../media/hdphoto8.wdp"/><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microsoft.com/office/2007/relationships/hdphoto" Target="../media/hdphoto11.wdp"/></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liangxueyizuo3.png">
            <a:extLst>
              <a:ext uri="{FF2B5EF4-FFF2-40B4-BE49-F238E27FC236}">
                <a16:creationId xmlns:a16="http://schemas.microsoft.com/office/drawing/2014/main" id="{2F142C3D-E905-4A46-BDB5-4FB3828D7793}"/>
              </a:ext>
            </a:extLst>
          </p:cNvPr>
          <p:cNvPicPr>
            <a:picLocks noChangeAspect="1"/>
          </p:cNvPicPr>
          <p:nvPr/>
        </p:nvPicPr>
        <p:blipFill rotWithShape="1">
          <a:blip r:embed="rId3" cstate="print"/>
          <a:srcRect t="48525" r="17625"/>
          <a:stretch/>
        </p:blipFill>
        <p:spPr>
          <a:xfrm>
            <a:off x="13482" y="3916720"/>
            <a:ext cx="12178518" cy="2941280"/>
          </a:xfrm>
          <a:prstGeom prst="rect">
            <a:avLst/>
          </a:prstGeom>
        </p:spPr>
      </p:pic>
      <p:pic>
        <p:nvPicPr>
          <p:cNvPr id="13" name="图片 12" descr="liangxueyizuo2.png">
            <a:extLst>
              <a:ext uri="{FF2B5EF4-FFF2-40B4-BE49-F238E27FC236}">
                <a16:creationId xmlns:a16="http://schemas.microsoft.com/office/drawing/2014/main" id="{930464CD-1CB9-43BF-AC24-B44727899DDB}"/>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10555240" y="3438013"/>
            <a:ext cx="1636760" cy="3419987"/>
          </a:xfrm>
          <a:prstGeom prst="rect">
            <a:avLst/>
          </a:prstGeom>
        </p:spPr>
      </p:pic>
      <p:sp>
        <p:nvSpPr>
          <p:cNvPr id="16" name="文本框 15">
            <a:extLst>
              <a:ext uri="{FF2B5EF4-FFF2-40B4-BE49-F238E27FC236}">
                <a16:creationId xmlns:a16="http://schemas.microsoft.com/office/drawing/2014/main" id="{1E7C996B-08EB-47EB-A0AA-2CA4F0BFE45A}"/>
              </a:ext>
            </a:extLst>
          </p:cNvPr>
          <p:cNvSpPr txBox="1"/>
          <p:nvPr/>
        </p:nvSpPr>
        <p:spPr>
          <a:xfrm>
            <a:off x="120072" y="2003127"/>
            <a:ext cx="11933383" cy="1759456"/>
          </a:xfrm>
          <a:prstGeom prst="rect">
            <a:avLst/>
          </a:prstGeom>
          <a:noFill/>
        </p:spPr>
        <p:txBody>
          <a:bodyPr wrap="square" rtlCol="0">
            <a:spAutoFit/>
          </a:bodyPr>
          <a:lstStyle>
            <a:defPPr>
              <a:defRPr lang="zh-CN"/>
            </a:defPPr>
            <a:lvl1pPr>
              <a:defRPr sz="5400">
                <a:solidFill>
                  <a:srgbClr val="FF0000"/>
                </a:solidFill>
                <a:latin typeface="方正榜书行简体" panose="02000000000000000000" pitchFamily="2" charset="-122"/>
                <a:ea typeface="方正榜书行简体" panose="02000000000000000000" pitchFamily="2" charset="-122"/>
              </a:defRPr>
            </a:lvl1pPr>
          </a:lstStyle>
          <a:p>
            <a:pPr algn="ctr">
              <a:lnSpc>
                <a:spcPts val="6500"/>
              </a:lnSpc>
            </a:pPr>
            <a:r>
              <a:rPr lang="zh-CN" altLang="en-US" sz="4800" b="1" dirty="0">
                <a:blipFill dpi="0" rotWithShape="1">
                  <a:blip r:embed="rId6"/>
                  <a:srcRect/>
                  <a:tile tx="0" ty="1905000" sx="100000" sy="100000" flip="none" algn="ctr"/>
                </a:blipFill>
                <a:effectLst>
                  <a:glow rad="254000">
                    <a:schemeClr val="bg1">
                      <a:alpha val="50000"/>
                    </a:schemeClr>
                  </a:glow>
                </a:effectLst>
                <a:latin typeface="方正兰亭粗黑简体" panose="02000000000000000000" pitchFamily="2" charset="-122"/>
                <a:ea typeface="方正兰亭粗黑简体" panose="02000000000000000000" pitchFamily="2" charset="-122"/>
              </a:rPr>
              <a:t>不忘初心 牢记使命</a:t>
            </a:r>
            <a:endParaRPr lang="en-US" altLang="zh-CN" sz="4800" b="1" dirty="0">
              <a:blipFill dpi="0" rotWithShape="1">
                <a:blip r:embed="rId6"/>
                <a:srcRect/>
                <a:tile tx="0" ty="1905000" sx="100000" sy="100000" flip="none" algn="ctr"/>
              </a:blipFill>
              <a:effectLst>
                <a:glow rad="254000">
                  <a:schemeClr val="bg1">
                    <a:alpha val="50000"/>
                  </a:schemeClr>
                </a:glow>
              </a:effectLst>
              <a:latin typeface="方正兰亭粗黑简体" panose="02000000000000000000" pitchFamily="2" charset="-122"/>
              <a:ea typeface="方正兰亭粗黑简体" panose="02000000000000000000" pitchFamily="2" charset="-122"/>
            </a:endParaRPr>
          </a:p>
          <a:p>
            <a:pPr algn="ctr">
              <a:lnSpc>
                <a:spcPts val="6500"/>
              </a:lnSpc>
            </a:pPr>
            <a:r>
              <a:rPr lang="zh-CN" altLang="en-US" sz="4800" b="1" dirty="0">
                <a:blipFill dpi="0" rotWithShape="1">
                  <a:blip r:embed="rId6"/>
                  <a:srcRect/>
                  <a:tile tx="0" ty="1905000" sx="100000" sy="100000" flip="none" algn="ctr"/>
                </a:blipFill>
                <a:effectLst>
                  <a:glow rad="254000">
                    <a:schemeClr val="bg1">
                      <a:alpha val="50000"/>
                    </a:schemeClr>
                  </a:glow>
                </a:effectLst>
                <a:latin typeface="方正兰亭粗黑简体" panose="02000000000000000000" pitchFamily="2" charset="-122"/>
                <a:ea typeface="方正兰亭粗黑简体" panose="02000000000000000000" pitchFamily="2" charset="-122"/>
              </a:rPr>
              <a:t>为实现中华民族伟大复兴的中国梦不懈奋斗</a:t>
            </a:r>
          </a:p>
        </p:txBody>
      </p:sp>
      <p:pic>
        <p:nvPicPr>
          <p:cNvPr id="17" name="图片 16">
            <a:extLst>
              <a:ext uri="{FF2B5EF4-FFF2-40B4-BE49-F238E27FC236}">
                <a16:creationId xmlns:a16="http://schemas.microsoft.com/office/drawing/2014/main" id="{1FD334A3-2E08-47EB-BB6A-C395012CE0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2295" y="632923"/>
            <a:ext cx="1332167" cy="1188000"/>
          </a:xfrm>
          <a:prstGeom prst="rect">
            <a:avLst/>
          </a:prstGeom>
        </p:spPr>
      </p:pic>
      <p:sp>
        <p:nvSpPr>
          <p:cNvPr id="6" name="文本框 5">
            <a:extLst>
              <a:ext uri="{FF2B5EF4-FFF2-40B4-BE49-F238E27FC236}">
                <a16:creationId xmlns:a16="http://schemas.microsoft.com/office/drawing/2014/main" id="{D0E7A1E9-36F9-453B-B2BD-0B78E15D56FC}"/>
              </a:ext>
            </a:extLst>
          </p:cNvPr>
          <p:cNvSpPr txBox="1"/>
          <p:nvPr/>
        </p:nvSpPr>
        <p:spPr>
          <a:xfrm>
            <a:off x="2460375" y="3944787"/>
            <a:ext cx="7276009" cy="523220"/>
          </a:xfrm>
          <a:prstGeom prst="rect">
            <a:avLst/>
          </a:prstGeom>
          <a:noFill/>
        </p:spPr>
        <p:txBody>
          <a:bodyPr wrap="square" rtlCol="0">
            <a:spAutoFit/>
          </a:bodyPr>
          <a:lstStyle>
            <a:defPPr>
              <a:defRPr lang="zh-CN"/>
            </a:defPPr>
            <a:lvl1pPr algn="ctr">
              <a:lnSpc>
                <a:spcPts val="6000"/>
              </a:lnSpc>
              <a:defRPr sz="4400">
                <a:solidFill>
                  <a:srgbClr val="FF0000"/>
                </a:solidFill>
                <a:latin typeface="方正兰亭粗黑简体" panose="02000000000000000000" pitchFamily="2" charset="-122"/>
                <a:ea typeface="方正兰亭粗黑简体" panose="02000000000000000000" pitchFamily="2" charset="-122"/>
              </a:defRPr>
            </a:lvl1pPr>
          </a:lstStyle>
          <a:p>
            <a:pPr>
              <a:lnSpc>
                <a:spcPct val="100000"/>
              </a:lnSpc>
            </a:pPr>
            <a:r>
              <a:rPr lang="zh-CN" altLang="en-US" sz="2800" b="1" dirty="0"/>
              <a:t>授课人</a:t>
            </a:r>
            <a:r>
              <a:rPr lang="en-US" altLang="zh-CN" sz="2800" b="1" dirty="0"/>
              <a:t>:XXX</a:t>
            </a:r>
            <a:endParaRPr lang="zh-CN" altLang="en-US" sz="2800" b="1" dirty="0"/>
          </a:p>
        </p:txBody>
      </p:sp>
      <p:pic>
        <p:nvPicPr>
          <p:cNvPr id="18" name="图片 17">
            <a:extLst>
              <a:ext uri="{FF2B5EF4-FFF2-40B4-BE49-F238E27FC236}">
                <a16:creationId xmlns:a16="http://schemas.microsoft.com/office/drawing/2014/main" id="{48EA767C-5995-4DB9-886C-FABDB2E965F9}"/>
              </a:ext>
            </a:extLst>
          </p:cNvPr>
          <p:cNvPicPr>
            <a:picLocks noChangeAspect="1"/>
          </p:cNvPicPr>
          <p:nvPr/>
        </p:nvPicPr>
        <p:blipFill rotWithShape="1">
          <a:blip r:embed="rId8">
            <a:extLst>
              <a:ext uri="{28A0092B-C50C-407E-A947-70E740481C1C}">
                <a14:useLocalDpi xmlns:a14="http://schemas.microsoft.com/office/drawing/2010/main" val="0"/>
              </a:ext>
            </a:extLst>
          </a:blip>
          <a:srcRect l="17829" t="9052" r="14241" b="20809"/>
          <a:stretch/>
        </p:blipFill>
        <p:spPr>
          <a:xfrm rot="432009" flipH="1">
            <a:off x="8228418" y="1291461"/>
            <a:ext cx="3079566" cy="1241127"/>
          </a:xfrm>
          <a:prstGeom prst="rect">
            <a:avLst/>
          </a:prstGeom>
        </p:spPr>
      </p:pic>
    </p:spTree>
    <p:extLst>
      <p:ext uri="{BB962C8B-B14F-4D97-AF65-F5344CB8AC3E}">
        <p14:creationId xmlns:p14="http://schemas.microsoft.com/office/powerpoint/2010/main" val="2176117040"/>
      </p:ext>
    </p:extLst>
  </p:cSld>
  <p:clrMapOvr>
    <a:masterClrMapping/>
  </p:clrMapOvr>
  <mc:AlternateContent xmlns:mc="http://schemas.openxmlformats.org/markup-compatibility/2006" xmlns:p14="http://schemas.microsoft.com/office/powerpoint/2010/main">
    <mc:Choice Requires="p14">
      <p:transition spd="slow" p14:dur="1500" advTm="0">
        <p14:flas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2" presetClass="entr" presetSubtype="2" decel="4500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500" fill="hold"/>
                                        <p:tgtEl>
                                          <p:spTgt spid="13"/>
                                        </p:tgtEl>
                                        <p:attrNameLst>
                                          <p:attrName>ppt_x</p:attrName>
                                        </p:attrNameLst>
                                      </p:cBhvr>
                                      <p:tavLst>
                                        <p:tav tm="0">
                                          <p:val>
                                            <p:strVal val="1+#ppt_w/2"/>
                                          </p:val>
                                        </p:tav>
                                        <p:tav tm="100000">
                                          <p:val>
                                            <p:strVal val="#ppt_x"/>
                                          </p:val>
                                        </p:tav>
                                      </p:tavLst>
                                    </p:anim>
                                    <p:anim calcmode="lin" valueType="num">
                                      <p:cBhvr additive="base">
                                        <p:cTn id="13" dur="1500" fill="hold"/>
                                        <p:tgtEl>
                                          <p:spTgt spid="13"/>
                                        </p:tgtEl>
                                        <p:attrNameLst>
                                          <p:attrName>ppt_y</p:attrName>
                                        </p:attrNameLst>
                                      </p:cBhvr>
                                      <p:tavLst>
                                        <p:tav tm="0">
                                          <p:val>
                                            <p:strVal val="#ppt_y"/>
                                          </p:val>
                                        </p:tav>
                                        <p:tav tm="100000">
                                          <p:val>
                                            <p:strVal val="#ppt_y"/>
                                          </p:val>
                                        </p:tav>
                                      </p:tavLst>
                                    </p:anim>
                                  </p:childTnLst>
                                </p:cTn>
                              </p:par>
                              <p:par>
                                <p:cTn id="14" presetID="2" presetClass="entr" presetSubtype="1" decel="4500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1500" fill="hold"/>
                                        <p:tgtEl>
                                          <p:spTgt spid="17"/>
                                        </p:tgtEl>
                                        <p:attrNameLst>
                                          <p:attrName>ppt_x</p:attrName>
                                        </p:attrNameLst>
                                      </p:cBhvr>
                                      <p:tavLst>
                                        <p:tav tm="0">
                                          <p:val>
                                            <p:strVal val="#ppt_x"/>
                                          </p:val>
                                        </p:tav>
                                        <p:tav tm="100000">
                                          <p:val>
                                            <p:strVal val="#ppt_x"/>
                                          </p:val>
                                        </p:tav>
                                      </p:tavLst>
                                    </p:anim>
                                    <p:anim calcmode="lin" valueType="num">
                                      <p:cBhvr additive="base">
                                        <p:cTn id="17" dur="1500" fill="hold"/>
                                        <p:tgtEl>
                                          <p:spTgt spid="17"/>
                                        </p:tgtEl>
                                        <p:attrNameLst>
                                          <p:attrName>ppt_y</p:attrName>
                                        </p:attrNameLst>
                                      </p:cBhvr>
                                      <p:tavLst>
                                        <p:tav tm="0">
                                          <p:val>
                                            <p:strVal val="0-#ppt_h/2"/>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100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42" presetClass="path" presetSubtype="0" decel="45000" fill="hold" nodeType="withEffect">
                                  <p:stCondLst>
                                    <p:cond delay="1000"/>
                                  </p:stCondLst>
                                  <p:childTnLst>
                                    <p:animMotion origin="layout" path="M -1.875E-6 -3.7037E-6 L 0.33164 0.06852 " pathEditMode="relative" rAng="0" ptsTypes="AA">
                                      <p:cBhvr>
                                        <p:cTn id="27" dur="2000" spd="-100000" fill="hold"/>
                                        <p:tgtEl>
                                          <p:spTgt spid="18"/>
                                        </p:tgtEl>
                                        <p:attrNameLst>
                                          <p:attrName>ppt_x</p:attrName>
                                          <p:attrName>ppt_y</p:attrName>
                                        </p:attrNameLst>
                                      </p:cBhvr>
                                      <p:rCtr x="16576" y="3426"/>
                                    </p:animMotion>
                                  </p:childTnLst>
                                </p:cTn>
                              </p:par>
                              <p:par>
                                <p:cTn id="28" presetID="42" presetClass="entr" presetSubtype="0" fill="hold" grpId="0" nodeType="withEffect">
                                  <p:stCondLst>
                                    <p:cond delay="200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DDE5E61-7F48-48A7-AA82-270559FC9B5E}"/>
              </a:ext>
            </a:extLst>
          </p:cNvPr>
          <p:cNvSpPr txBox="1"/>
          <p:nvPr/>
        </p:nvSpPr>
        <p:spPr>
          <a:xfrm>
            <a:off x="960724" y="425336"/>
            <a:ext cx="5724644" cy="646331"/>
          </a:xfrm>
          <a:prstGeom prst="rect">
            <a:avLst/>
          </a:prstGeom>
          <a:noFill/>
        </p:spPr>
        <p:txBody>
          <a:bodyPr wrap="none" rtlCol="0">
            <a:spAutoFit/>
          </a:bodyPr>
          <a:lstStyle/>
          <a:p>
            <a:r>
              <a:rPr lang="zh-CN" altLang="en-US" sz="3600" b="1" dirty="0">
                <a:solidFill>
                  <a:srgbClr val="FF0000"/>
                </a:solidFill>
                <a:latin typeface="方正兰亭粗黑简体" panose="02000000000000000000" pitchFamily="2" charset="-122"/>
                <a:ea typeface="方正兰亭粗黑简体" panose="02000000000000000000" pitchFamily="2" charset="-122"/>
              </a:rPr>
              <a:t>共产党人的“初心”是什么</a:t>
            </a:r>
          </a:p>
        </p:txBody>
      </p:sp>
      <p:sp>
        <p:nvSpPr>
          <p:cNvPr id="3" name="矩形 2">
            <a:extLst>
              <a:ext uri="{FF2B5EF4-FFF2-40B4-BE49-F238E27FC236}">
                <a16:creationId xmlns:a16="http://schemas.microsoft.com/office/drawing/2014/main" id="{BE73A172-1C21-4693-BCBA-250B9024B55B}"/>
              </a:ext>
            </a:extLst>
          </p:cNvPr>
          <p:cNvSpPr/>
          <p:nvPr/>
        </p:nvSpPr>
        <p:spPr>
          <a:xfrm>
            <a:off x="6094488" y="3023620"/>
            <a:ext cx="5420240" cy="2951898"/>
          </a:xfrm>
          <a:prstGeom prst="rect">
            <a:avLst/>
          </a:prstGeom>
          <a:noFill/>
        </p:spPr>
        <p:txBody>
          <a:bodyPr wrap="square" rtlCol="0">
            <a:spAutoFit/>
          </a:bodyPr>
          <a:lstStyle/>
          <a:p>
            <a:pPr>
              <a:lnSpc>
                <a:spcPct val="150000"/>
              </a:lnSpc>
            </a:pPr>
            <a:r>
              <a:rPr lang="zh-CN" altLang="en-US" dirty="0">
                <a:solidFill>
                  <a:srgbClr val="FF0000"/>
                </a:solidFill>
                <a:latin typeface="方正兰亭黑简体" panose="02000000000000000000" pitchFamily="2" charset="-122"/>
                <a:ea typeface="方正兰亭黑简体" panose="02000000000000000000" pitchFamily="2" charset="-122"/>
              </a:rPr>
              <a:t>人民立场是中国共产党的根本政治立场，是马克思主义政党区别于其他政党的显著标志。全心全意为人民服务是我们党的根本宗旨。不忘初心，就要不忘人民。习近平总书记要求全党树立以人民为中心的发展思想、工作导向，是对党员的党性要求，是对</a:t>
            </a:r>
            <a:r>
              <a:rPr lang="zh-CN" altLang="en-US" b="1" dirty="0">
                <a:solidFill>
                  <a:srgbClr val="FF0000"/>
                </a:solidFill>
                <a:latin typeface="方正兰亭黑简体" panose="02000000000000000000" pitchFamily="2" charset="-122"/>
                <a:ea typeface="方正兰亭黑简体" panose="02000000000000000000" pitchFamily="2" charset="-122"/>
              </a:rPr>
              <a:t>“为了谁、依靠谁、我是谁”</a:t>
            </a:r>
            <a:r>
              <a:rPr lang="zh-CN" altLang="en-US" dirty="0">
                <a:solidFill>
                  <a:srgbClr val="FF0000"/>
                </a:solidFill>
                <a:latin typeface="方正兰亭黑简体" panose="02000000000000000000" pitchFamily="2" charset="-122"/>
                <a:ea typeface="方正兰亭黑简体" panose="02000000000000000000" pitchFamily="2" charset="-122"/>
              </a:rPr>
              <a:t>这“执政三问”的明确回答。</a:t>
            </a:r>
          </a:p>
        </p:txBody>
      </p:sp>
      <p:sp>
        <p:nvSpPr>
          <p:cNvPr id="13" name="矩形 12">
            <a:extLst>
              <a:ext uri="{FF2B5EF4-FFF2-40B4-BE49-F238E27FC236}">
                <a16:creationId xmlns:a16="http://schemas.microsoft.com/office/drawing/2014/main" id="{1AEEABCC-065B-48AB-AAF2-B3C197946081}"/>
              </a:ext>
            </a:extLst>
          </p:cNvPr>
          <p:cNvSpPr/>
          <p:nvPr/>
        </p:nvSpPr>
        <p:spPr>
          <a:xfrm>
            <a:off x="6094489" y="1703455"/>
            <a:ext cx="5249266" cy="69668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spc="-130" dirty="0">
                <a:latin typeface="方正兰亭粗黑简体" panose="02000000000000000000" pitchFamily="2" charset="-122"/>
                <a:ea typeface="方正兰亭粗黑简体" panose="02000000000000000000" pitchFamily="2" charset="-122"/>
              </a:rPr>
              <a:t>第四，不忘初心，就要不忘人民。</a:t>
            </a:r>
          </a:p>
        </p:txBody>
      </p:sp>
      <p:sp>
        <p:nvSpPr>
          <p:cNvPr id="16" name="文本框 15">
            <a:extLst>
              <a:ext uri="{FF2B5EF4-FFF2-40B4-BE49-F238E27FC236}">
                <a16:creationId xmlns:a16="http://schemas.microsoft.com/office/drawing/2014/main" id="{0C81F6A6-000A-4DA0-8C10-F214908F76E6}"/>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pic>
        <p:nvPicPr>
          <p:cNvPr id="6146" name="Picture 2" descr="http://news.xinhuanet.com/politics/2015-02/16/127503841_14240955050031n.jpg">
            <a:extLst>
              <a:ext uri="{FF2B5EF4-FFF2-40B4-BE49-F238E27FC236}">
                <a16:creationId xmlns:a16="http://schemas.microsoft.com/office/drawing/2014/main" id="{26C3F5A9-CA16-4F43-B3AA-45C6BCD7E9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168" y="2421248"/>
            <a:ext cx="4187894" cy="304785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组合 7">
            <a:extLst>
              <a:ext uri="{FF2B5EF4-FFF2-40B4-BE49-F238E27FC236}">
                <a16:creationId xmlns:a16="http://schemas.microsoft.com/office/drawing/2014/main" id="{B3165452-F604-47FA-BE90-45AC3910D535}"/>
              </a:ext>
            </a:extLst>
          </p:cNvPr>
          <p:cNvGrpSpPr/>
          <p:nvPr/>
        </p:nvGrpSpPr>
        <p:grpSpPr>
          <a:xfrm>
            <a:off x="6059079" y="2612571"/>
            <a:ext cx="5320086" cy="268288"/>
            <a:chOff x="1511300" y="3091656"/>
            <a:chExt cx="5320086" cy="268288"/>
          </a:xfrm>
        </p:grpSpPr>
        <p:grpSp>
          <p:nvGrpSpPr>
            <p:cNvPr id="9" name="组合 8">
              <a:extLst>
                <a:ext uri="{FF2B5EF4-FFF2-40B4-BE49-F238E27FC236}">
                  <a16:creationId xmlns:a16="http://schemas.microsoft.com/office/drawing/2014/main" id="{7CD26F1D-AC16-4D88-AC21-A2BBA0666CB5}"/>
                </a:ext>
              </a:extLst>
            </p:cNvPr>
            <p:cNvGrpSpPr/>
            <p:nvPr/>
          </p:nvGrpSpPr>
          <p:grpSpPr>
            <a:xfrm>
              <a:off x="1511300" y="3225800"/>
              <a:ext cx="5320086" cy="0"/>
              <a:chOff x="1511300" y="3225800"/>
              <a:chExt cx="5320086" cy="0"/>
            </a:xfrm>
          </p:grpSpPr>
          <p:cxnSp>
            <p:nvCxnSpPr>
              <p:cNvPr id="18" name="直接连接符 17">
                <a:extLst>
                  <a:ext uri="{FF2B5EF4-FFF2-40B4-BE49-F238E27FC236}">
                    <a16:creationId xmlns:a16="http://schemas.microsoft.com/office/drawing/2014/main" id="{A7C84165-5A9F-40C6-8134-0D4DA7A02CCA}"/>
                  </a:ext>
                </a:extLst>
              </p:cNvPr>
              <p:cNvCxnSpPr/>
              <p:nvPr/>
            </p:nvCxnSpPr>
            <p:spPr>
              <a:xfrm>
                <a:off x="1511300" y="3225800"/>
                <a:ext cx="198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2A9194D8-2067-485A-B336-FCCDFE0F13AC}"/>
                  </a:ext>
                </a:extLst>
              </p:cNvPr>
              <p:cNvCxnSpPr/>
              <p:nvPr/>
            </p:nvCxnSpPr>
            <p:spPr>
              <a:xfrm>
                <a:off x="4851386" y="3225800"/>
                <a:ext cx="198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 name="组合 9">
              <a:extLst>
                <a:ext uri="{FF2B5EF4-FFF2-40B4-BE49-F238E27FC236}">
                  <a16:creationId xmlns:a16="http://schemas.microsoft.com/office/drawing/2014/main" id="{3323E3B0-93CC-42FB-B162-CF5C33A01A5F}"/>
                </a:ext>
              </a:extLst>
            </p:cNvPr>
            <p:cNvGrpSpPr/>
            <p:nvPr/>
          </p:nvGrpSpPr>
          <p:grpSpPr>
            <a:xfrm>
              <a:off x="3688952" y="3091656"/>
              <a:ext cx="964782" cy="268288"/>
              <a:chOff x="3771104" y="3091656"/>
              <a:chExt cx="964782" cy="268288"/>
            </a:xfrm>
          </p:grpSpPr>
          <p:sp>
            <p:nvSpPr>
              <p:cNvPr id="11" name="星形: 五角 10">
                <a:extLst>
                  <a:ext uri="{FF2B5EF4-FFF2-40B4-BE49-F238E27FC236}">
                    <a16:creationId xmlns:a16="http://schemas.microsoft.com/office/drawing/2014/main" id="{9B92AFEF-D1FB-4CCC-B915-EF9A00C2F25B}"/>
                  </a:ext>
                </a:extLst>
              </p:cNvPr>
              <p:cNvSpPr/>
              <p:nvPr/>
            </p:nvSpPr>
            <p:spPr>
              <a:xfrm>
                <a:off x="4123719" y="3091656"/>
                <a:ext cx="268288" cy="268288"/>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星形: 五角 11">
                <a:extLst>
                  <a:ext uri="{FF2B5EF4-FFF2-40B4-BE49-F238E27FC236}">
                    <a16:creationId xmlns:a16="http://schemas.microsoft.com/office/drawing/2014/main" id="{B2491D3D-B733-49CE-A92A-BAC43D92CCF2}"/>
                  </a:ext>
                </a:extLst>
              </p:cNvPr>
              <p:cNvSpPr/>
              <p:nvPr/>
            </p:nvSpPr>
            <p:spPr>
              <a:xfrm>
                <a:off x="3918929" y="3146028"/>
                <a:ext cx="159544" cy="159544"/>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星形: 五角 13">
                <a:extLst>
                  <a:ext uri="{FF2B5EF4-FFF2-40B4-BE49-F238E27FC236}">
                    <a16:creationId xmlns:a16="http://schemas.microsoft.com/office/drawing/2014/main" id="{EF7AC520-B5C0-4671-A2FB-A0682DFF2931}"/>
                  </a:ext>
                </a:extLst>
              </p:cNvPr>
              <p:cNvSpPr/>
              <p:nvPr/>
            </p:nvSpPr>
            <p:spPr>
              <a:xfrm>
                <a:off x="4432885" y="3146028"/>
                <a:ext cx="159544" cy="159544"/>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星形: 五角 14">
                <a:extLst>
                  <a:ext uri="{FF2B5EF4-FFF2-40B4-BE49-F238E27FC236}">
                    <a16:creationId xmlns:a16="http://schemas.microsoft.com/office/drawing/2014/main" id="{43D70D50-3EB2-467E-BADC-C07F1083F6B9}"/>
                  </a:ext>
                </a:extLst>
              </p:cNvPr>
              <p:cNvSpPr/>
              <p:nvPr/>
            </p:nvSpPr>
            <p:spPr>
              <a:xfrm>
                <a:off x="4633307" y="3174510"/>
                <a:ext cx="102579" cy="102579"/>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星形: 五角 16">
                <a:extLst>
                  <a:ext uri="{FF2B5EF4-FFF2-40B4-BE49-F238E27FC236}">
                    <a16:creationId xmlns:a16="http://schemas.microsoft.com/office/drawing/2014/main" id="{72E333E5-1E01-420A-87A7-0805C2D777E6}"/>
                  </a:ext>
                </a:extLst>
              </p:cNvPr>
              <p:cNvSpPr/>
              <p:nvPr/>
            </p:nvSpPr>
            <p:spPr>
              <a:xfrm>
                <a:off x="3771104" y="3174510"/>
                <a:ext cx="102579" cy="102579"/>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1706597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invX="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par>
                                <p:cTn id="8" presetID="22" presetClass="entr" presetSubtype="8" fill="hold" grpId="0" nodeType="withEffect">
                                  <p:stCondLst>
                                    <p:cond delay="75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1000"/>
                                        <p:tgtEl>
                                          <p:spTgt spid="13"/>
                                        </p:tgtEl>
                                      </p:cBhvr>
                                    </p:animEffect>
                                  </p:childTnLst>
                                </p:cTn>
                              </p:par>
                              <p:par>
                                <p:cTn id="11" presetID="31" presetClass="entr" presetSubtype="0" fill="hold" grpId="0" nodeType="withEffect">
                                  <p:stCondLst>
                                    <p:cond delay="750"/>
                                  </p:stCondLst>
                                  <p:iterate type="lt">
                                    <p:tmPct val="575"/>
                                  </p:iterate>
                                  <p:childTnLst>
                                    <p:set>
                                      <p:cBhvr>
                                        <p:cTn id="12" dur="1" fill="hold">
                                          <p:stCondLst>
                                            <p:cond delay="0"/>
                                          </p:stCondLst>
                                        </p:cTn>
                                        <p:tgtEl>
                                          <p:spTgt spid="3"/>
                                        </p:tgtEl>
                                        <p:attrNameLst>
                                          <p:attrName>style.visibility</p:attrName>
                                        </p:attrNameLst>
                                      </p:cBhvr>
                                      <p:to>
                                        <p:strVal val="visible"/>
                                      </p:to>
                                    </p:set>
                                    <p:anim calcmode="lin" valueType="num">
                                      <p:cBhvr>
                                        <p:cTn id="13" dur="750" fill="hold"/>
                                        <p:tgtEl>
                                          <p:spTgt spid="3"/>
                                        </p:tgtEl>
                                        <p:attrNameLst>
                                          <p:attrName>ppt_w</p:attrName>
                                        </p:attrNameLst>
                                      </p:cBhvr>
                                      <p:tavLst>
                                        <p:tav tm="0">
                                          <p:val>
                                            <p:fltVal val="0"/>
                                          </p:val>
                                        </p:tav>
                                        <p:tav tm="100000">
                                          <p:val>
                                            <p:strVal val="#ppt_w"/>
                                          </p:val>
                                        </p:tav>
                                      </p:tavLst>
                                    </p:anim>
                                    <p:anim calcmode="lin" valueType="num">
                                      <p:cBhvr>
                                        <p:cTn id="14" dur="750" fill="hold"/>
                                        <p:tgtEl>
                                          <p:spTgt spid="3"/>
                                        </p:tgtEl>
                                        <p:attrNameLst>
                                          <p:attrName>ppt_h</p:attrName>
                                        </p:attrNameLst>
                                      </p:cBhvr>
                                      <p:tavLst>
                                        <p:tav tm="0">
                                          <p:val>
                                            <p:fltVal val="0"/>
                                          </p:val>
                                        </p:tav>
                                        <p:tav tm="100000">
                                          <p:val>
                                            <p:strVal val="#ppt_h"/>
                                          </p:val>
                                        </p:tav>
                                      </p:tavLst>
                                    </p:anim>
                                    <p:anim calcmode="lin" valueType="num">
                                      <p:cBhvr>
                                        <p:cTn id="15" dur="750" fill="hold"/>
                                        <p:tgtEl>
                                          <p:spTgt spid="3"/>
                                        </p:tgtEl>
                                        <p:attrNameLst>
                                          <p:attrName>style.rotation</p:attrName>
                                        </p:attrNameLst>
                                      </p:cBhvr>
                                      <p:tavLst>
                                        <p:tav tm="0">
                                          <p:val>
                                            <p:fltVal val="90"/>
                                          </p:val>
                                        </p:tav>
                                        <p:tav tm="100000">
                                          <p:val>
                                            <p:fltVal val="0"/>
                                          </p:val>
                                        </p:tav>
                                      </p:tavLst>
                                    </p:anim>
                                    <p:animEffect transition="in" filter="fade">
                                      <p:cBhvr>
                                        <p:cTn id="16" dur="750"/>
                                        <p:tgtEl>
                                          <p:spTgt spid="3"/>
                                        </p:tgtEl>
                                      </p:cBhvr>
                                    </p:animEffect>
                                  </p:childTnLst>
                                </p:cTn>
                              </p:par>
                            </p:childTnLst>
                          </p:cTn>
                        </p:par>
                        <p:par>
                          <p:cTn id="17" fill="hold">
                            <p:stCondLst>
                              <p:cond delay="2087"/>
                            </p:stCondLst>
                            <p:childTnLst>
                              <p:par>
                                <p:cTn id="18" presetID="10"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500"/>
                                        <p:tgtEl>
                                          <p:spTgt spid="16"/>
                                        </p:tgtEl>
                                      </p:cBhvr>
                                    </p:animEffect>
                                  </p:childTnLst>
                                </p:cTn>
                              </p:par>
                            </p:childTnLst>
                          </p:cTn>
                        </p:par>
                        <p:par>
                          <p:cTn id="21" fill="hold">
                            <p:stCondLst>
                              <p:cond delay="3587"/>
                            </p:stCondLst>
                            <p:childTnLst>
                              <p:par>
                                <p:cTn id="22" presetID="2" presetClass="entr" presetSubtype="8" decel="45000" fill="hold" nodeType="afterEffect">
                                  <p:stCondLst>
                                    <p:cond delay="0"/>
                                  </p:stCondLst>
                                  <p:childTnLst>
                                    <p:set>
                                      <p:cBhvr>
                                        <p:cTn id="23" dur="1" fill="hold">
                                          <p:stCondLst>
                                            <p:cond delay="0"/>
                                          </p:stCondLst>
                                        </p:cTn>
                                        <p:tgtEl>
                                          <p:spTgt spid="6146"/>
                                        </p:tgtEl>
                                        <p:attrNameLst>
                                          <p:attrName>style.visibility</p:attrName>
                                        </p:attrNameLst>
                                      </p:cBhvr>
                                      <p:to>
                                        <p:strVal val="visible"/>
                                      </p:to>
                                    </p:set>
                                    <p:anim calcmode="lin" valueType="num">
                                      <p:cBhvr additive="base">
                                        <p:cTn id="24" dur="1000" fill="hold"/>
                                        <p:tgtEl>
                                          <p:spTgt spid="6146"/>
                                        </p:tgtEl>
                                        <p:attrNameLst>
                                          <p:attrName>ppt_x</p:attrName>
                                        </p:attrNameLst>
                                      </p:cBhvr>
                                      <p:tavLst>
                                        <p:tav tm="0">
                                          <p:val>
                                            <p:strVal val="0-#ppt_w/2"/>
                                          </p:val>
                                        </p:tav>
                                        <p:tav tm="100000">
                                          <p:val>
                                            <p:strVal val="#ppt_x"/>
                                          </p:val>
                                        </p:tav>
                                      </p:tavLst>
                                    </p:anim>
                                    <p:anim calcmode="lin" valueType="num">
                                      <p:cBhvr additive="base">
                                        <p:cTn id="25" dur="1000" fill="hold"/>
                                        <p:tgtEl>
                                          <p:spTgt spid="6146"/>
                                        </p:tgtEl>
                                        <p:attrNameLst>
                                          <p:attrName>ppt_y</p:attrName>
                                        </p:attrNameLst>
                                      </p:cBhvr>
                                      <p:tavLst>
                                        <p:tav tm="0">
                                          <p:val>
                                            <p:strVal val="#ppt_y"/>
                                          </p:val>
                                        </p:tav>
                                        <p:tav tm="100000">
                                          <p:val>
                                            <p:strVal val="#ppt_y"/>
                                          </p:val>
                                        </p:tav>
                                      </p:tavLst>
                                    </p:anim>
                                  </p:childTnLst>
                                </p:cTn>
                              </p:par>
                              <p:par>
                                <p:cTn id="26" presetID="16" presetClass="entr" presetSubtype="37" fill="hold" nodeType="withEffect">
                                  <p:stCondLst>
                                    <p:cond delay="750"/>
                                  </p:stCondLst>
                                  <p:childTnLst>
                                    <p:set>
                                      <p:cBhvr>
                                        <p:cTn id="27" dur="1" fill="hold">
                                          <p:stCondLst>
                                            <p:cond delay="0"/>
                                          </p:stCondLst>
                                        </p:cTn>
                                        <p:tgtEl>
                                          <p:spTgt spid="8"/>
                                        </p:tgtEl>
                                        <p:attrNameLst>
                                          <p:attrName>style.visibility</p:attrName>
                                        </p:attrNameLst>
                                      </p:cBhvr>
                                      <p:to>
                                        <p:strVal val="visible"/>
                                      </p:to>
                                    </p:set>
                                    <p:animEffect transition="in" filter="barn(outVertical)">
                                      <p:cBhvr>
                                        <p:cTn id="2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3" grpId="0" animBg="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ED0963F-55F1-4302-AE42-D4DEC0EE168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8695" r="10387"/>
          <a:stretch/>
        </p:blipFill>
        <p:spPr>
          <a:xfrm>
            <a:off x="2220685" y="4285492"/>
            <a:ext cx="7779657" cy="2439590"/>
          </a:xfrm>
          <a:prstGeom prst="rect">
            <a:avLst/>
          </a:prstGeom>
        </p:spPr>
      </p:pic>
      <p:grpSp>
        <p:nvGrpSpPr>
          <p:cNvPr id="5" name="组合 4">
            <a:extLst>
              <a:ext uri="{FF2B5EF4-FFF2-40B4-BE49-F238E27FC236}">
                <a16:creationId xmlns:a16="http://schemas.microsoft.com/office/drawing/2014/main" id="{0003D5E4-A0C2-4804-BECD-4E36A2DF2ABB}"/>
              </a:ext>
            </a:extLst>
          </p:cNvPr>
          <p:cNvGrpSpPr/>
          <p:nvPr/>
        </p:nvGrpSpPr>
        <p:grpSpPr>
          <a:xfrm>
            <a:off x="0" y="5389174"/>
            <a:ext cx="12192000" cy="1468826"/>
            <a:chOff x="0" y="5389174"/>
            <a:chExt cx="12192000" cy="1468826"/>
          </a:xfrm>
        </p:grpSpPr>
        <p:pic>
          <p:nvPicPr>
            <p:cNvPr id="3" name="图片 2">
              <a:extLst>
                <a:ext uri="{FF2B5EF4-FFF2-40B4-BE49-F238E27FC236}">
                  <a16:creationId xmlns:a16="http://schemas.microsoft.com/office/drawing/2014/main" id="{FA064619-90A0-4F1B-9A35-AB3E789CD8C7}"/>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t="69706" r="53125" b="5274"/>
            <a:stretch/>
          </p:blipFill>
          <p:spPr>
            <a:xfrm flipH="1">
              <a:off x="6687077" y="5389174"/>
              <a:ext cx="5504923" cy="1468825"/>
            </a:xfrm>
            <a:prstGeom prst="rect">
              <a:avLst/>
            </a:prstGeom>
          </p:spPr>
        </p:pic>
        <p:pic>
          <p:nvPicPr>
            <p:cNvPr id="4" name="图片 3">
              <a:extLst>
                <a:ext uri="{FF2B5EF4-FFF2-40B4-BE49-F238E27FC236}">
                  <a16:creationId xmlns:a16="http://schemas.microsoft.com/office/drawing/2014/main" id="{4A5D85FF-3AF1-4059-A5A4-AB924B58BA39}"/>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t="77336" r="24464"/>
            <a:stretch/>
          </p:blipFill>
          <p:spPr>
            <a:xfrm>
              <a:off x="0" y="5389174"/>
              <a:ext cx="12192000" cy="1468826"/>
            </a:xfrm>
            <a:prstGeom prst="rect">
              <a:avLst/>
            </a:prstGeom>
          </p:spPr>
        </p:pic>
      </p:grpSp>
      <p:pic>
        <p:nvPicPr>
          <p:cNvPr id="11" name="图片 10">
            <a:extLst>
              <a:ext uri="{FF2B5EF4-FFF2-40B4-BE49-F238E27FC236}">
                <a16:creationId xmlns:a16="http://schemas.microsoft.com/office/drawing/2014/main" id="{BF918C1E-8859-437E-A6ED-AD6A83321573}"/>
              </a:ext>
            </a:extLst>
          </p:cNvPr>
          <p:cNvPicPr>
            <a:picLocks noChangeAspect="1"/>
          </p:cNvPicPr>
          <p:nvPr/>
        </p:nvPicPr>
        <p:blipFill rotWithShape="1">
          <a:blip r:embed="rId9">
            <a:extLst>
              <a:ext uri="{28A0092B-C50C-407E-A947-70E740481C1C}">
                <a14:useLocalDpi xmlns:a14="http://schemas.microsoft.com/office/drawing/2010/main" val="0"/>
              </a:ext>
            </a:extLst>
          </a:blip>
          <a:srcRect t="83227" b="8741"/>
          <a:stretch/>
        </p:blipFill>
        <p:spPr>
          <a:xfrm>
            <a:off x="0" y="5389175"/>
            <a:ext cx="12192000" cy="1468825"/>
          </a:xfrm>
          <a:prstGeom prst="rect">
            <a:avLst/>
          </a:prstGeom>
        </p:spPr>
      </p:pic>
      <p:pic>
        <p:nvPicPr>
          <p:cNvPr id="20" name="图片 19">
            <a:extLst>
              <a:ext uri="{FF2B5EF4-FFF2-40B4-BE49-F238E27FC236}">
                <a16:creationId xmlns:a16="http://schemas.microsoft.com/office/drawing/2014/main" id="{2A5DAF7B-5C81-425A-8CB0-E4D51FEB1E93}"/>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174631" y="990971"/>
            <a:ext cx="1842738" cy="498461"/>
          </a:xfrm>
          <a:prstGeom prst="rect">
            <a:avLst/>
          </a:prstGeom>
        </p:spPr>
      </p:pic>
      <p:grpSp>
        <p:nvGrpSpPr>
          <p:cNvPr id="6" name="组合 5">
            <a:extLst>
              <a:ext uri="{FF2B5EF4-FFF2-40B4-BE49-F238E27FC236}">
                <a16:creationId xmlns:a16="http://schemas.microsoft.com/office/drawing/2014/main" id="{1ED833A6-888D-46C8-A054-71A6B2CC5A43}"/>
              </a:ext>
            </a:extLst>
          </p:cNvPr>
          <p:cNvGrpSpPr/>
          <p:nvPr/>
        </p:nvGrpSpPr>
        <p:grpSpPr>
          <a:xfrm>
            <a:off x="4188756" y="1762275"/>
            <a:ext cx="3826865" cy="781920"/>
            <a:chOff x="4188756" y="1772286"/>
            <a:chExt cx="3826865" cy="781920"/>
          </a:xfrm>
        </p:grpSpPr>
        <p:sp>
          <p:nvSpPr>
            <p:cNvPr id="13" name="矩形: 圆角 12">
              <a:extLst>
                <a:ext uri="{FF2B5EF4-FFF2-40B4-BE49-F238E27FC236}">
                  <a16:creationId xmlns:a16="http://schemas.microsoft.com/office/drawing/2014/main" id="{EFFDCF6A-C4EC-4922-8DFC-649A26A2D57F}"/>
                </a:ext>
              </a:extLst>
            </p:cNvPr>
            <p:cNvSpPr/>
            <p:nvPr/>
          </p:nvSpPr>
          <p:spPr>
            <a:xfrm>
              <a:off x="4188756" y="1772286"/>
              <a:ext cx="3826865" cy="781920"/>
            </a:xfrm>
            <a:prstGeom prst="roundRect">
              <a:avLst>
                <a:gd name="adj" fmla="val 50000"/>
              </a:avLst>
            </a:prstGeom>
            <a:solidFill>
              <a:srgbClr val="FF0000"/>
            </a:solidFill>
            <a:ln w="38100">
              <a:solidFill>
                <a:schemeClr val="bg1"/>
              </a:solidFill>
            </a:ln>
            <a:effectLst>
              <a:glow rad="190500">
                <a:schemeClr val="bg1">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方正兰亭粗黑简体" panose="02000000000000000000" pitchFamily="2" charset="-122"/>
                <a:ea typeface="方正兰亭粗黑简体" panose="02000000000000000000" pitchFamily="2" charset="-122"/>
              </a:endParaRPr>
            </a:p>
          </p:txBody>
        </p:sp>
        <p:sp>
          <p:nvSpPr>
            <p:cNvPr id="21" name="文本框 20">
              <a:extLst>
                <a:ext uri="{FF2B5EF4-FFF2-40B4-BE49-F238E27FC236}">
                  <a16:creationId xmlns:a16="http://schemas.microsoft.com/office/drawing/2014/main" id="{2E9F787D-25AD-4D4E-8A58-2A63BF2380DB}"/>
                </a:ext>
              </a:extLst>
            </p:cNvPr>
            <p:cNvSpPr txBox="1"/>
            <p:nvPr/>
          </p:nvSpPr>
          <p:spPr>
            <a:xfrm>
              <a:off x="5086525" y="1840081"/>
              <a:ext cx="2031326" cy="646331"/>
            </a:xfrm>
            <a:prstGeom prst="rect">
              <a:avLst/>
            </a:prstGeom>
            <a:noFill/>
          </p:spPr>
          <p:txBody>
            <a:bodyPr wrap="none" rtlCol="0">
              <a:spAutoFit/>
            </a:bodyPr>
            <a:lstStyle/>
            <a:p>
              <a:pPr algn="ctr"/>
              <a:r>
                <a:rPr lang="zh-CN" altLang="en-US" sz="3600" dirty="0">
                  <a:solidFill>
                    <a:schemeClr val="bg1"/>
                  </a:solidFill>
                  <a:latin typeface="方正兰亭粗黑简体" panose="02000000000000000000" pitchFamily="2" charset="-122"/>
                  <a:ea typeface="方正兰亭粗黑简体" panose="02000000000000000000" pitchFamily="2" charset="-122"/>
                </a:rPr>
                <a:t>第二部分</a:t>
              </a:r>
            </a:p>
          </p:txBody>
        </p:sp>
      </p:grpSp>
      <p:sp>
        <p:nvSpPr>
          <p:cNvPr id="22" name="文本框 21">
            <a:extLst>
              <a:ext uri="{FF2B5EF4-FFF2-40B4-BE49-F238E27FC236}">
                <a16:creationId xmlns:a16="http://schemas.microsoft.com/office/drawing/2014/main" id="{D95E22B3-E9E6-4542-A4F0-CD0FAF6EB187}"/>
              </a:ext>
            </a:extLst>
          </p:cNvPr>
          <p:cNvSpPr txBox="1"/>
          <p:nvPr/>
        </p:nvSpPr>
        <p:spPr>
          <a:xfrm>
            <a:off x="2547530" y="3019946"/>
            <a:ext cx="7109639" cy="923330"/>
          </a:xfrm>
          <a:prstGeom prst="rect">
            <a:avLst/>
          </a:prstGeom>
          <a:noFill/>
        </p:spPr>
        <p:txBody>
          <a:bodyPr wrap="none" rtlCol="0">
            <a:spAutoFit/>
          </a:bodyPr>
          <a:lstStyle/>
          <a:p>
            <a:pPr algn="ctr"/>
            <a:r>
              <a:rPr lang="zh-CN" altLang="en-US" sz="5400" b="1" dirty="0">
                <a:solidFill>
                  <a:srgbClr val="FF0000"/>
                </a:solidFill>
                <a:latin typeface="方正兰亭粗黑简体" panose="02000000000000000000" pitchFamily="2" charset="-122"/>
                <a:ea typeface="方正兰亭粗黑简体" panose="02000000000000000000" pitchFamily="2" charset="-122"/>
              </a:rPr>
              <a:t>为什么要“不忘初心”</a:t>
            </a:r>
          </a:p>
        </p:txBody>
      </p:sp>
      <p:sp>
        <p:nvSpPr>
          <p:cNvPr id="12" name="文本框 11">
            <a:extLst>
              <a:ext uri="{FF2B5EF4-FFF2-40B4-BE49-F238E27FC236}">
                <a16:creationId xmlns:a16="http://schemas.microsoft.com/office/drawing/2014/main" id="{CC6B24B5-358C-42D8-982F-4E555F03EDE1}"/>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spTree>
    <p:extLst>
      <p:ext uri="{BB962C8B-B14F-4D97-AF65-F5344CB8AC3E}">
        <p14:creationId xmlns:p14="http://schemas.microsoft.com/office/powerpoint/2010/main" val="2950307490"/>
      </p:ext>
    </p:extLst>
  </p:cSld>
  <p:clrMapOvr>
    <a:masterClrMapping/>
  </p:clrMapOvr>
  <mc:AlternateContent xmlns:mc="http://schemas.openxmlformats.org/markup-compatibility/2006" xmlns:p14="http://schemas.microsoft.com/office/powerpoint/2010/main">
    <mc:Choice Requires="p14">
      <p:transition spd="slow" p14:dur="1500" advTm="0">
        <p14:window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45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45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Effect transition="in" filter="fade">
                                      <p:cBhvr>
                                        <p:cTn id="17" dur="1000"/>
                                        <p:tgtEl>
                                          <p:spTgt spid="2"/>
                                        </p:tgtEl>
                                      </p:cBhvr>
                                    </p:animEffect>
                                  </p:childTnLst>
                                </p:cTn>
                              </p:par>
                              <p:par>
                                <p:cTn id="18" presetID="47" presetClass="entr" presetSubtype="0" fill="hold" nodeType="withEffect">
                                  <p:stCondLst>
                                    <p:cond delay="75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75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49" presetClass="entr" presetSubtype="0" decel="100000" fill="hold" grpId="0" nodeType="withEffect">
                                  <p:stCondLst>
                                    <p:cond delay="1500"/>
                                  </p:stCondLst>
                                  <p:iterate type="lt">
                                    <p:tmPct val="10000"/>
                                  </p:iterate>
                                  <p:childTnLst>
                                    <p:set>
                                      <p:cBhvr>
                                        <p:cTn id="29" dur="1" fill="hold">
                                          <p:stCondLst>
                                            <p:cond delay="0"/>
                                          </p:stCondLst>
                                        </p:cTn>
                                        <p:tgtEl>
                                          <p:spTgt spid="22"/>
                                        </p:tgtEl>
                                        <p:attrNameLst>
                                          <p:attrName>style.visibility</p:attrName>
                                        </p:attrNameLst>
                                      </p:cBhvr>
                                      <p:to>
                                        <p:strVal val="visible"/>
                                      </p:to>
                                    </p:set>
                                    <p:anim calcmode="lin" valueType="num">
                                      <p:cBhvr>
                                        <p:cTn id="30" dur="750" fill="hold"/>
                                        <p:tgtEl>
                                          <p:spTgt spid="22"/>
                                        </p:tgtEl>
                                        <p:attrNameLst>
                                          <p:attrName>ppt_w</p:attrName>
                                        </p:attrNameLst>
                                      </p:cBhvr>
                                      <p:tavLst>
                                        <p:tav tm="0">
                                          <p:val>
                                            <p:fltVal val="0"/>
                                          </p:val>
                                        </p:tav>
                                        <p:tav tm="100000">
                                          <p:val>
                                            <p:strVal val="#ppt_w"/>
                                          </p:val>
                                        </p:tav>
                                      </p:tavLst>
                                    </p:anim>
                                    <p:anim calcmode="lin" valueType="num">
                                      <p:cBhvr>
                                        <p:cTn id="31" dur="750" fill="hold"/>
                                        <p:tgtEl>
                                          <p:spTgt spid="22"/>
                                        </p:tgtEl>
                                        <p:attrNameLst>
                                          <p:attrName>ppt_h</p:attrName>
                                        </p:attrNameLst>
                                      </p:cBhvr>
                                      <p:tavLst>
                                        <p:tav tm="0">
                                          <p:val>
                                            <p:fltVal val="0"/>
                                          </p:val>
                                        </p:tav>
                                        <p:tav tm="100000">
                                          <p:val>
                                            <p:strVal val="#ppt_h"/>
                                          </p:val>
                                        </p:tav>
                                      </p:tavLst>
                                    </p:anim>
                                    <p:anim calcmode="lin" valueType="num">
                                      <p:cBhvr>
                                        <p:cTn id="32" dur="750" fill="hold"/>
                                        <p:tgtEl>
                                          <p:spTgt spid="22"/>
                                        </p:tgtEl>
                                        <p:attrNameLst>
                                          <p:attrName>style.rotation</p:attrName>
                                        </p:attrNameLst>
                                      </p:cBhvr>
                                      <p:tavLst>
                                        <p:tav tm="0">
                                          <p:val>
                                            <p:fltVal val="360"/>
                                          </p:val>
                                        </p:tav>
                                        <p:tav tm="100000">
                                          <p:val>
                                            <p:fltVal val="0"/>
                                          </p:val>
                                        </p:tav>
                                      </p:tavLst>
                                    </p:anim>
                                    <p:animEffect transition="in" filter="fade">
                                      <p:cBhvr>
                                        <p:cTn id="33" dur="750"/>
                                        <p:tgtEl>
                                          <p:spTgt spid="22"/>
                                        </p:tgtEl>
                                      </p:cBhvr>
                                    </p:animEffect>
                                  </p:childTnLst>
                                </p:cTn>
                              </p:par>
                            </p:childTnLst>
                          </p:cTn>
                        </p:par>
                        <p:par>
                          <p:cTn id="34" fill="hold">
                            <p:stCondLst>
                              <p:cond delay="2925"/>
                            </p:stCondLst>
                            <p:childTnLst>
                              <p:par>
                                <p:cTn id="35" presetID="10"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1E82967F-D4FA-4BFD-AFD7-A278C8E3267A}"/>
              </a:ext>
            </a:extLst>
          </p:cNvPr>
          <p:cNvSpPr txBox="1"/>
          <p:nvPr/>
        </p:nvSpPr>
        <p:spPr>
          <a:xfrm>
            <a:off x="960724" y="425336"/>
            <a:ext cx="4801314" cy="646331"/>
          </a:xfrm>
          <a:prstGeom prst="rect">
            <a:avLst/>
          </a:prstGeom>
          <a:noFill/>
        </p:spPr>
        <p:txBody>
          <a:bodyPr wrap="none" rtlCol="0">
            <a:spAutoFit/>
          </a:bodyPr>
          <a:lstStyle/>
          <a:p>
            <a:r>
              <a:rPr lang="zh-CN" altLang="en-US" sz="3600" b="1" dirty="0">
                <a:solidFill>
                  <a:srgbClr val="FF0000"/>
                </a:solidFill>
                <a:latin typeface="方正兰亭粗黑简体" panose="02000000000000000000" pitchFamily="2" charset="-122"/>
                <a:ea typeface="方正兰亭粗黑简体" panose="02000000000000000000" pitchFamily="2" charset="-122"/>
              </a:rPr>
              <a:t>为什么要“不忘初心”</a:t>
            </a:r>
          </a:p>
        </p:txBody>
      </p:sp>
      <p:grpSp>
        <p:nvGrpSpPr>
          <p:cNvPr id="35" name="组合 34">
            <a:extLst>
              <a:ext uri="{FF2B5EF4-FFF2-40B4-BE49-F238E27FC236}">
                <a16:creationId xmlns:a16="http://schemas.microsoft.com/office/drawing/2014/main" id="{2E07EDE2-35DA-4B4F-835C-EE9D75AA66A3}"/>
              </a:ext>
            </a:extLst>
          </p:cNvPr>
          <p:cNvGrpSpPr/>
          <p:nvPr/>
        </p:nvGrpSpPr>
        <p:grpSpPr>
          <a:xfrm>
            <a:off x="1436914" y="3429000"/>
            <a:ext cx="9318172" cy="2544197"/>
            <a:chOff x="1436914" y="2954226"/>
            <a:chExt cx="9318172" cy="3018971"/>
          </a:xfrm>
        </p:grpSpPr>
        <p:sp>
          <p:nvSpPr>
            <p:cNvPr id="5" name="矩形: 圆角 4">
              <a:extLst>
                <a:ext uri="{FF2B5EF4-FFF2-40B4-BE49-F238E27FC236}">
                  <a16:creationId xmlns:a16="http://schemas.microsoft.com/office/drawing/2014/main" id="{F342F8CB-770A-465D-A195-2EFF60FAFB87}"/>
                </a:ext>
              </a:extLst>
            </p:cNvPr>
            <p:cNvSpPr/>
            <p:nvPr/>
          </p:nvSpPr>
          <p:spPr>
            <a:xfrm>
              <a:off x="1436914" y="2954226"/>
              <a:ext cx="9318172" cy="3018971"/>
            </a:xfrm>
            <a:prstGeom prst="roundRect">
              <a:avLst/>
            </a:prstGeom>
            <a:solidFill>
              <a:srgbClr val="FF0000"/>
            </a:solidFill>
            <a:ln w="190500">
              <a:solidFill>
                <a:srgbClr val="FF00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BE1FF5D3-4AEE-4D57-9CEE-DDF73383C6DA}"/>
                </a:ext>
              </a:extLst>
            </p:cNvPr>
            <p:cNvSpPr/>
            <p:nvPr/>
          </p:nvSpPr>
          <p:spPr>
            <a:xfrm>
              <a:off x="1788659" y="3143959"/>
              <a:ext cx="8614682" cy="2739082"/>
            </a:xfrm>
            <a:prstGeom prst="rect">
              <a:avLst/>
            </a:prstGeom>
            <a:noFill/>
          </p:spPr>
          <p:txBody>
            <a:bodyPr wrap="square" rtlCol="0">
              <a:spAutoFit/>
            </a:bodyPr>
            <a:lstStyle/>
            <a:p>
              <a:pPr algn="ctr">
                <a:lnSpc>
                  <a:spcPct val="150000"/>
                </a:lnSpc>
              </a:pPr>
              <a:r>
                <a:rPr lang="zh-CN" altLang="en-US" sz="2400" dirty="0">
                  <a:solidFill>
                    <a:schemeClr val="bg1"/>
                  </a:solidFill>
                  <a:latin typeface="方正兰亭粗黑简体" panose="02000000000000000000" pitchFamily="2" charset="-122"/>
                  <a:ea typeface="方正兰亭粗黑简体" panose="02000000000000000000" pitchFamily="2" charset="-122"/>
                </a:rPr>
                <a:t>党的十九大，再次将</a:t>
              </a:r>
              <a:r>
                <a:rPr lang="zh-CN" altLang="en-US" sz="2400" b="1" dirty="0">
                  <a:solidFill>
                    <a:schemeClr val="bg1"/>
                  </a:solidFill>
                  <a:latin typeface="方正兰亭粗黑简体" panose="02000000000000000000" pitchFamily="2" charset="-122"/>
                  <a:ea typeface="方正兰亭粗黑简体" panose="02000000000000000000" pitchFamily="2" charset="-122"/>
                </a:rPr>
                <a:t>“不忘初心、牢记使命”</a:t>
              </a:r>
              <a:r>
                <a:rPr lang="zh-CN" altLang="en-US" sz="2400" dirty="0">
                  <a:solidFill>
                    <a:schemeClr val="bg1"/>
                  </a:solidFill>
                  <a:latin typeface="方正兰亭粗黑简体" panose="02000000000000000000" pitchFamily="2" charset="-122"/>
                  <a:ea typeface="方正兰亭粗黑简体" panose="02000000000000000000" pitchFamily="2" charset="-122"/>
                </a:rPr>
                <a:t>确定主题，是以习近平同志为核心的党中央在科学判断自身所处历史方位、所面临时代问题、所承担历史使命的基础上，表现出的一种精神状态，而采取的一种行动姿态。</a:t>
              </a:r>
            </a:p>
          </p:txBody>
        </p:sp>
      </p:grpSp>
      <p:sp>
        <p:nvSpPr>
          <p:cNvPr id="34" name="矩形 33">
            <a:extLst>
              <a:ext uri="{FF2B5EF4-FFF2-40B4-BE49-F238E27FC236}">
                <a16:creationId xmlns:a16="http://schemas.microsoft.com/office/drawing/2014/main" id="{750D7D70-F466-4831-A407-3304500DEE39}"/>
              </a:ext>
            </a:extLst>
          </p:cNvPr>
          <p:cNvSpPr/>
          <p:nvPr/>
        </p:nvSpPr>
        <p:spPr>
          <a:xfrm>
            <a:off x="1436914" y="1451813"/>
            <a:ext cx="9318171" cy="1069845"/>
          </a:xfrm>
          <a:prstGeom prst="rect">
            <a:avLst/>
          </a:prstGeom>
          <a:noFill/>
        </p:spPr>
        <p:txBody>
          <a:bodyPr wrap="square" rtlCol="0">
            <a:spAutoFit/>
          </a:bodyPr>
          <a:lstStyle/>
          <a:p>
            <a:pPr algn="ctr">
              <a:lnSpc>
                <a:spcPct val="150000"/>
              </a:lnSpc>
            </a:pPr>
            <a:r>
              <a:rPr lang="zh-CN" altLang="en-US" sz="4800" dirty="0">
                <a:solidFill>
                  <a:srgbClr val="FF0000"/>
                </a:solidFill>
                <a:latin typeface="方正兰亭粗黑简体" panose="02000000000000000000" pitchFamily="2" charset="-122"/>
                <a:ea typeface="方正兰亭粗黑简体" panose="02000000000000000000" pitchFamily="2" charset="-122"/>
              </a:rPr>
              <a:t>大会主题</a:t>
            </a:r>
          </a:p>
        </p:txBody>
      </p:sp>
      <p:sp>
        <p:nvSpPr>
          <p:cNvPr id="7" name="文本框 6">
            <a:extLst>
              <a:ext uri="{FF2B5EF4-FFF2-40B4-BE49-F238E27FC236}">
                <a16:creationId xmlns:a16="http://schemas.microsoft.com/office/drawing/2014/main" id="{BF94DD0B-BFEE-40B2-BEC6-7E3DD4AACB6E}"/>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grpSp>
        <p:nvGrpSpPr>
          <p:cNvPr id="8" name="组合 7">
            <a:extLst>
              <a:ext uri="{FF2B5EF4-FFF2-40B4-BE49-F238E27FC236}">
                <a16:creationId xmlns:a16="http://schemas.microsoft.com/office/drawing/2014/main" id="{F45A7E11-A82E-494C-87F9-D7DAC0DBCD14}"/>
              </a:ext>
            </a:extLst>
          </p:cNvPr>
          <p:cNvGrpSpPr/>
          <p:nvPr/>
        </p:nvGrpSpPr>
        <p:grpSpPr>
          <a:xfrm>
            <a:off x="1447800" y="2514821"/>
            <a:ext cx="9321333" cy="646331"/>
            <a:chOff x="1447800" y="2782669"/>
            <a:chExt cx="9321333" cy="646331"/>
          </a:xfrm>
        </p:grpSpPr>
        <p:sp>
          <p:nvSpPr>
            <p:cNvPr id="9" name="矩形 8">
              <a:extLst>
                <a:ext uri="{FF2B5EF4-FFF2-40B4-BE49-F238E27FC236}">
                  <a16:creationId xmlns:a16="http://schemas.microsoft.com/office/drawing/2014/main" id="{331C6971-48E2-4485-8B69-9BB417DDDFF5}"/>
                </a:ext>
              </a:extLst>
            </p:cNvPr>
            <p:cNvSpPr/>
            <p:nvPr/>
          </p:nvSpPr>
          <p:spPr>
            <a:xfrm>
              <a:off x="3938641" y="2782669"/>
              <a:ext cx="4339650" cy="646331"/>
            </a:xfrm>
            <a:prstGeom prst="rect">
              <a:avLst/>
            </a:prstGeom>
          </p:spPr>
          <p:txBody>
            <a:bodyPr wrap="none">
              <a:spAutoFit/>
            </a:bodyPr>
            <a:lstStyle/>
            <a:p>
              <a:pPr algn="ctr"/>
              <a:r>
                <a:rPr lang="zh-CN" altLang="en-US" sz="3600" dirty="0">
                  <a:solidFill>
                    <a:srgbClr val="FF0000"/>
                  </a:solidFill>
                  <a:latin typeface="方正兰亭粗黑简体" panose="02000000000000000000" pitchFamily="2" charset="-122"/>
                  <a:ea typeface="方正兰亭粗黑简体" panose="02000000000000000000" pitchFamily="2" charset="-122"/>
                </a:rPr>
                <a:t>不忘初心、牢记使命</a:t>
              </a:r>
              <a:endParaRPr lang="zh-CN" altLang="en-US" sz="3600" dirty="0"/>
            </a:p>
          </p:txBody>
        </p:sp>
        <p:grpSp>
          <p:nvGrpSpPr>
            <p:cNvPr id="10" name="组合 9">
              <a:extLst>
                <a:ext uri="{FF2B5EF4-FFF2-40B4-BE49-F238E27FC236}">
                  <a16:creationId xmlns:a16="http://schemas.microsoft.com/office/drawing/2014/main" id="{B6DD2F18-D5A9-4AA9-B8D1-C63883E7FF2A}"/>
                </a:ext>
              </a:extLst>
            </p:cNvPr>
            <p:cNvGrpSpPr/>
            <p:nvPr/>
          </p:nvGrpSpPr>
          <p:grpSpPr>
            <a:xfrm>
              <a:off x="1447800" y="3105834"/>
              <a:ext cx="9321333" cy="0"/>
              <a:chOff x="1397000" y="3105834"/>
              <a:chExt cx="9321333" cy="0"/>
            </a:xfrm>
          </p:grpSpPr>
          <p:cxnSp>
            <p:nvCxnSpPr>
              <p:cNvPr id="11" name="直接箭头连接符 10">
                <a:extLst>
                  <a:ext uri="{FF2B5EF4-FFF2-40B4-BE49-F238E27FC236}">
                    <a16:creationId xmlns:a16="http://schemas.microsoft.com/office/drawing/2014/main" id="{29E2AB09-C0B2-490B-B0CE-3DD942DE1C69}"/>
                  </a:ext>
                </a:extLst>
              </p:cNvPr>
              <p:cNvCxnSpPr>
                <a:cxnSpLocks/>
              </p:cNvCxnSpPr>
              <p:nvPr/>
            </p:nvCxnSpPr>
            <p:spPr>
              <a:xfrm>
                <a:off x="1397000" y="3105834"/>
                <a:ext cx="2032000" cy="0"/>
              </a:xfrm>
              <a:prstGeom prst="straightConnector1">
                <a:avLst/>
              </a:prstGeom>
              <a:ln w="38100" cap="rnd">
                <a:gradFill>
                  <a:gsLst>
                    <a:gs pos="0">
                      <a:srgbClr val="FF0000">
                        <a:alpha val="0"/>
                      </a:srgbClr>
                    </a:gs>
                    <a:gs pos="100000">
                      <a:srgbClr val="FF0000"/>
                    </a:gs>
                  </a:gsLst>
                  <a:lin ang="0" scaled="0"/>
                </a:gradFill>
                <a:round/>
                <a:tailEnd type="none"/>
              </a:ln>
            </p:spPr>
            <p:style>
              <a:lnRef idx="1">
                <a:schemeClr val="accent1"/>
              </a:lnRef>
              <a:fillRef idx="0">
                <a:schemeClr val="accent1"/>
              </a:fillRef>
              <a:effectRef idx="0">
                <a:schemeClr val="accent1"/>
              </a:effectRef>
              <a:fontRef idx="minor">
                <a:schemeClr val="tx1"/>
              </a:fontRef>
            </p:style>
          </p:cxnSp>
          <p:cxnSp>
            <p:nvCxnSpPr>
              <p:cNvPr id="12" name="直接箭头连接符 11">
                <a:extLst>
                  <a:ext uri="{FF2B5EF4-FFF2-40B4-BE49-F238E27FC236}">
                    <a16:creationId xmlns:a16="http://schemas.microsoft.com/office/drawing/2014/main" id="{9C87F7D2-1D34-40DD-AB78-2A8DE1072343}"/>
                  </a:ext>
                </a:extLst>
              </p:cNvPr>
              <p:cNvCxnSpPr>
                <a:cxnSpLocks/>
              </p:cNvCxnSpPr>
              <p:nvPr/>
            </p:nvCxnSpPr>
            <p:spPr>
              <a:xfrm>
                <a:off x="8686333" y="3105834"/>
                <a:ext cx="2032000" cy="0"/>
              </a:xfrm>
              <a:prstGeom prst="straightConnector1">
                <a:avLst/>
              </a:prstGeom>
              <a:ln w="38100" cap="rnd">
                <a:gradFill>
                  <a:gsLst>
                    <a:gs pos="100000">
                      <a:srgbClr val="FF0000">
                        <a:alpha val="0"/>
                      </a:srgbClr>
                    </a:gs>
                    <a:gs pos="0">
                      <a:srgbClr val="FF0000"/>
                    </a:gs>
                  </a:gsLst>
                  <a:lin ang="0" scaled="0"/>
                </a:gradFill>
                <a:round/>
                <a:tailEnd type="non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073845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anim calcmode="lin" valueType="num">
                                      <p:cBhvr>
                                        <p:cTn id="12" dur="1000" fill="hold"/>
                                        <p:tgtEl>
                                          <p:spTgt spid="34"/>
                                        </p:tgtEl>
                                        <p:attrNameLst>
                                          <p:attrName>ppt_x</p:attrName>
                                        </p:attrNameLst>
                                      </p:cBhvr>
                                      <p:tavLst>
                                        <p:tav tm="0">
                                          <p:val>
                                            <p:strVal val="#ppt_x"/>
                                          </p:val>
                                        </p:tav>
                                        <p:tav tm="100000">
                                          <p:val>
                                            <p:strVal val="#ppt_x"/>
                                          </p:val>
                                        </p:tav>
                                      </p:tavLst>
                                    </p:anim>
                                    <p:anim calcmode="lin" valueType="num">
                                      <p:cBhvr>
                                        <p:cTn id="13" dur="1000" fill="hold"/>
                                        <p:tgtEl>
                                          <p:spTgt spid="34"/>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p:cTn id="16" dur="1000" fill="hold"/>
                                        <p:tgtEl>
                                          <p:spTgt spid="35"/>
                                        </p:tgtEl>
                                        <p:attrNameLst>
                                          <p:attrName>ppt_w</p:attrName>
                                        </p:attrNameLst>
                                      </p:cBhvr>
                                      <p:tavLst>
                                        <p:tav tm="0">
                                          <p:val>
                                            <p:fltVal val="0"/>
                                          </p:val>
                                        </p:tav>
                                        <p:tav tm="100000">
                                          <p:val>
                                            <p:strVal val="#ppt_w"/>
                                          </p:val>
                                        </p:tav>
                                      </p:tavLst>
                                    </p:anim>
                                    <p:anim calcmode="lin" valueType="num">
                                      <p:cBhvr>
                                        <p:cTn id="17" dur="1000" fill="hold"/>
                                        <p:tgtEl>
                                          <p:spTgt spid="35"/>
                                        </p:tgtEl>
                                        <p:attrNameLst>
                                          <p:attrName>ppt_h</p:attrName>
                                        </p:attrNameLst>
                                      </p:cBhvr>
                                      <p:tavLst>
                                        <p:tav tm="0">
                                          <p:val>
                                            <p:fltVal val="0"/>
                                          </p:val>
                                        </p:tav>
                                        <p:tav tm="100000">
                                          <p:val>
                                            <p:strVal val="#ppt_h"/>
                                          </p:val>
                                        </p:tav>
                                      </p:tavLst>
                                    </p:anim>
                                    <p:animEffect transition="in" filter="fade">
                                      <p:cBhvr>
                                        <p:cTn id="18" dur="1000"/>
                                        <p:tgtEl>
                                          <p:spTgt spid="35"/>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500"/>
                                        <p:tgtEl>
                                          <p:spTgt spid="7"/>
                                        </p:tgtEl>
                                      </p:cBhvr>
                                    </p:animEffect>
                                  </p:childTnLst>
                                </p:cTn>
                              </p:par>
                              <p:par>
                                <p:cTn id="23" presetID="16" presetClass="entr" presetSubtype="37"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outVertical)">
                                      <p:cBhvr>
                                        <p:cTn id="25"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7BB7662-EEF0-44BC-A214-A519CC43DCBD}"/>
              </a:ext>
            </a:extLst>
          </p:cNvPr>
          <p:cNvSpPr txBox="1"/>
          <p:nvPr/>
        </p:nvSpPr>
        <p:spPr>
          <a:xfrm>
            <a:off x="960724" y="425336"/>
            <a:ext cx="4801314" cy="646331"/>
          </a:xfrm>
          <a:prstGeom prst="rect">
            <a:avLst/>
          </a:prstGeom>
          <a:noFill/>
        </p:spPr>
        <p:txBody>
          <a:bodyPr wrap="none" rtlCol="0">
            <a:spAutoFit/>
          </a:bodyPr>
          <a:lstStyle>
            <a:defPPr>
              <a:defRPr lang="zh-CN"/>
            </a:defPPr>
            <a:lvl1pPr>
              <a:defRPr sz="3600">
                <a:solidFill>
                  <a:srgbClr val="FF0000"/>
                </a:solidFill>
                <a:latin typeface="方正兰亭粗黑简体" panose="02000000000000000000" pitchFamily="2" charset="-122"/>
                <a:ea typeface="方正兰亭粗黑简体" panose="02000000000000000000" pitchFamily="2" charset="-122"/>
              </a:defRPr>
            </a:lvl1pPr>
          </a:lstStyle>
          <a:p>
            <a:r>
              <a:rPr lang="zh-CN" altLang="en-US" b="1" dirty="0"/>
              <a:t>为什么要“不忘初心”</a:t>
            </a:r>
          </a:p>
        </p:txBody>
      </p:sp>
      <p:sp>
        <p:nvSpPr>
          <p:cNvPr id="3" name="矩形 2">
            <a:extLst>
              <a:ext uri="{FF2B5EF4-FFF2-40B4-BE49-F238E27FC236}">
                <a16:creationId xmlns:a16="http://schemas.microsoft.com/office/drawing/2014/main" id="{6D133473-7FC2-434F-95C4-47B42ADFB6CE}"/>
              </a:ext>
            </a:extLst>
          </p:cNvPr>
          <p:cNvSpPr/>
          <p:nvPr/>
        </p:nvSpPr>
        <p:spPr>
          <a:xfrm>
            <a:off x="-674749" y="1782255"/>
            <a:ext cx="9318171" cy="584775"/>
          </a:xfrm>
          <a:prstGeom prst="rect">
            <a:avLst/>
          </a:prstGeom>
          <a:noFill/>
        </p:spPr>
        <p:txBody>
          <a:bodyPr wrap="square" rtlCol="0">
            <a:spAutoFit/>
          </a:bodyPr>
          <a:lstStyle/>
          <a:p>
            <a:pPr algn="ctr"/>
            <a:r>
              <a:rPr lang="zh-CN" altLang="en-US" sz="3200" b="1" dirty="0">
                <a:solidFill>
                  <a:srgbClr val="FF0000"/>
                </a:solidFill>
                <a:latin typeface="方正兰亭粗黑简体" panose="02000000000000000000" pitchFamily="2" charset="-122"/>
                <a:ea typeface="方正兰亭粗黑简体" panose="02000000000000000000" pitchFamily="2" charset="-122"/>
              </a:rPr>
              <a:t>（一）因为只有共产党才能救中国</a:t>
            </a:r>
            <a:endParaRPr lang="zh-CN" altLang="en-US" sz="7200" b="1" dirty="0">
              <a:solidFill>
                <a:srgbClr val="FF0000"/>
              </a:solidFill>
              <a:latin typeface="方正兰亭粗黑简体" panose="02000000000000000000" pitchFamily="2" charset="-122"/>
              <a:ea typeface="方正兰亭粗黑简体" panose="02000000000000000000" pitchFamily="2" charset="-122"/>
            </a:endParaRPr>
          </a:p>
        </p:txBody>
      </p:sp>
      <p:sp>
        <p:nvSpPr>
          <p:cNvPr id="4" name="矩形 3">
            <a:extLst>
              <a:ext uri="{FF2B5EF4-FFF2-40B4-BE49-F238E27FC236}">
                <a16:creationId xmlns:a16="http://schemas.microsoft.com/office/drawing/2014/main" id="{F1C2F006-012D-46C1-B0EC-9AF2DDC1661F}"/>
              </a:ext>
            </a:extLst>
          </p:cNvPr>
          <p:cNvSpPr/>
          <p:nvPr/>
        </p:nvSpPr>
        <p:spPr>
          <a:xfrm>
            <a:off x="1048486" y="2501913"/>
            <a:ext cx="4217555" cy="3831818"/>
          </a:xfrm>
          <a:prstGeom prst="rect">
            <a:avLst/>
          </a:prstGeom>
          <a:noFill/>
        </p:spPr>
        <p:txBody>
          <a:bodyPr wrap="square">
            <a:spAutoFit/>
          </a:bodyPr>
          <a:lstStyle/>
          <a:p>
            <a:pPr>
              <a:lnSpc>
                <a:spcPct val="150000"/>
              </a:lnSpc>
            </a:pPr>
            <a:r>
              <a:rPr lang="zh-CN" altLang="en-US" dirty="0">
                <a:solidFill>
                  <a:srgbClr val="FF0000"/>
                </a:solidFill>
                <a:latin typeface="方正兰亭黑简体" panose="02000000000000000000" pitchFamily="2" charset="-122"/>
                <a:ea typeface="方正兰亭黑简体" panose="02000000000000000000" pitchFamily="2" charset="-122"/>
              </a:rPr>
              <a:t>中国共产党诞生于民族危亡之际。当是之时，帝国主义侵略以及专制君权制度的崩溃，造成军阀割据、党派林立、社会解体、生灵涂炭，中国陷入“一盘散沙”之境地，中华民族和中华文明面临消亡的危机。面对“三千年未有之变局”，虽然有许多先进的中国人曾奋起努力，但开出的种种“药方”都未能挽狂澜于既倒。</a:t>
            </a:r>
          </a:p>
        </p:txBody>
      </p:sp>
      <p:sp>
        <p:nvSpPr>
          <p:cNvPr id="13" name="文本框 12">
            <a:extLst>
              <a:ext uri="{FF2B5EF4-FFF2-40B4-BE49-F238E27FC236}">
                <a16:creationId xmlns:a16="http://schemas.microsoft.com/office/drawing/2014/main" id="{07B99973-62A1-4C11-8DC5-79EEB9E18999}"/>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pic>
        <p:nvPicPr>
          <p:cNvPr id="7170" name="Picture 2" descr="http://tc.sinaimg.cn/maxwidth.2048/tc.service.weibo.com/p/mmbiz_qpic_cn/57de6f4e12337be6e56faccb90bf0170.jpg">
            <a:extLst>
              <a:ext uri="{FF2B5EF4-FFF2-40B4-BE49-F238E27FC236}">
                <a16:creationId xmlns:a16="http://schemas.microsoft.com/office/drawing/2014/main" id="{5CA3BFEF-A70A-4606-AEAA-DE66980C56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9877" y="2658630"/>
            <a:ext cx="4762500" cy="3295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520062"/>
      </p:ext>
    </p:extLst>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31" presetClass="entr" presetSubtype="0" fill="hold" grpId="0" nodeType="withEffect">
                                  <p:stCondLst>
                                    <p:cond delay="1500"/>
                                  </p:stCondLst>
                                  <p:iterate type="lt">
                                    <p:tmPct val="1410"/>
                                  </p:iterate>
                                  <p:childTnLst>
                                    <p:set>
                                      <p:cBhvr>
                                        <p:cTn id="15" dur="1" fill="hold">
                                          <p:stCondLst>
                                            <p:cond delay="0"/>
                                          </p:stCondLst>
                                        </p:cTn>
                                        <p:tgtEl>
                                          <p:spTgt spid="4"/>
                                        </p:tgtEl>
                                        <p:attrNameLst>
                                          <p:attrName>style.visibility</p:attrName>
                                        </p:attrNameLst>
                                      </p:cBhvr>
                                      <p:to>
                                        <p:strVal val="visible"/>
                                      </p:to>
                                    </p:set>
                                    <p:anim calcmode="lin" valueType="num">
                                      <p:cBhvr>
                                        <p:cTn id="16" dur="750" fill="hold"/>
                                        <p:tgtEl>
                                          <p:spTgt spid="4"/>
                                        </p:tgtEl>
                                        <p:attrNameLst>
                                          <p:attrName>ppt_w</p:attrName>
                                        </p:attrNameLst>
                                      </p:cBhvr>
                                      <p:tavLst>
                                        <p:tav tm="0">
                                          <p:val>
                                            <p:fltVal val="0"/>
                                          </p:val>
                                        </p:tav>
                                        <p:tav tm="100000">
                                          <p:val>
                                            <p:strVal val="#ppt_w"/>
                                          </p:val>
                                        </p:tav>
                                      </p:tavLst>
                                    </p:anim>
                                    <p:anim calcmode="lin" valueType="num">
                                      <p:cBhvr>
                                        <p:cTn id="17" dur="750" fill="hold"/>
                                        <p:tgtEl>
                                          <p:spTgt spid="4"/>
                                        </p:tgtEl>
                                        <p:attrNameLst>
                                          <p:attrName>ppt_h</p:attrName>
                                        </p:attrNameLst>
                                      </p:cBhvr>
                                      <p:tavLst>
                                        <p:tav tm="0">
                                          <p:val>
                                            <p:fltVal val="0"/>
                                          </p:val>
                                        </p:tav>
                                        <p:tav tm="100000">
                                          <p:val>
                                            <p:strVal val="#ppt_h"/>
                                          </p:val>
                                        </p:tav>
                                      </p:tavLst>
                                    </p:anim>
                                    <p:anim calcmode="lin" valueType="num">
                                      <p:cBhvr>
                                        <p:cTn id="18" dur="750" fill="hold"/>
                                        <p:tgtEl>
                                          <p:spTgt spid="4"/>
                                        </p:tgtEl>
                                        <p:attrNameLst>
                                          <p:attrName>style.rotation</p:attrName>
                                        </p:attrNameLst>
                                      </p:cBhvr>
                                      <p:tavLst>
                                        <p:tav tm="0">
                                          <p:val>
                                            <p:fltVal val="90"/>
                                          </p:val>
                                        </p:tav>
                                        <p:tav tm="100000">
                                          <p:val>
                                            <p:fltVal val="0"/>
                                          </p:val>
                                        </p:tav>
                                      </p:tavLst>
                                    </p:anim>
                                    <p:animEffect transition="in" filter="fade">
                                      <p:cBhvr>
                                        <p:cTn id="19" dur="750"/>
                                        <p:tgtEl>
                                          <p:spTgt spid="4"/>
                                        </p:tgtEl>
                                      </p:cBhvr>
                                    </p:animEffect>
                                  </p:childTnLst>
                                </p:cTn>
                              </p:par>
                            </p:childTnLst>
                          </p:cTn>
                        </p:par>
                        <p:par>
                          <p:cTn id="20" fill="hold">
                            <p:stCondLst>
                              <p:cond delay="4731"/>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500"/>
                                        <p:tgtEl>
                                          <p:spTgt spid="13"/>
                                        </p:tgtEl>
                                      </p:cBhvr>
                                    </p:animEffect>
                                  </p:childTnLst>
                                </p:cTn>
                              </p:par>
                            </p:childTnLst>
                          </p:cTn>
                        </p:par>
                        <p:par>
                          <p:cTn id="24" fill="hold">
                            <p:stCondLst>
                              <p:cond delay="6231"/>
                            </p:stCondLst>
                            <p:childTnLst>
                              <p:par>
                                <p:cTn id="25" presetID="2" presetClass="entr" presetSubtype="8" decel="45000" fill="hold" nodeType="afterEffect">
                                  <p:stCondLst>
                                    <p:cond delay="0"/>
                                  </p:stCondLst>
                                  <p:childTnLst>
                                    <p:set>
                                      <p:cBhvr>
                                        <p:cTn id="26" dur="1" fill="hold">
                                          <p:stCondLst>
                                            <p:cond delay="0"/>
                                          </p:stCondLst>
                                        </p:cTn>
                                        <p:tgtEl>
                                          <p:spTgt spid="7170"/>
                                        </p:tgtEl>
                                        <p:attrNameLst>
                                          <p:attrName>style.visibility</p:attrName>
                                        </p:attrNameLst>
                                      </p:cBhvr>
                                      <p:to>
                                        <p:strVal val="visible"/>
                                      </p:to>
                                    </p:set>
                                    <p:anim calcmode="lin" valueType="num">
                                      <p:cBhvr additive="base">
                                        <p:cTn id="27" dur="1000" fill="hold"/>
                                        <p:tgtEl>
                                          <p:spTgt spid="7170"/>
                                        </p:tgtEl>
                                        <p:attrNameLst>
                                          <p:attrName>ppt_x</p:attrName>
                                        </p:attrNameLst>
                                      </p:cBhvr>
                                      <p:tavLst>
                                        <p:tav tm="0">
                                          <p:val>
                                            <p:strVal val="0-#ppt_w/2"/>
                                          </p:val>
                                        </p:tav>
                                        <p:tav tm="100000">
                                          <p:val>
                                            <p:strVal val="#ppt_x"/>
                                          </p:val>
                                        </p:tav>
                                      </p:tavLst>
                                    </p:anim>
                                    <p:anim calcmode="lin" valueType="num">
                                      <p:cBhvr additive="base">
                                        <p:cTn id="28" dur="1000" fill="hold"/>
                                        <p:tgtEl>
                                          <p:spTgt spid="71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21FE10F-C329-4B31-9329-24C9C613D0CA}"/>
              </a:ext>
            </a:extLst>
          </p:cNvPr>
          <p:cNvGrpSpPr/>
          <p:nvPr/>
        </p:nvGrpSpPr>
        <p:grpSpPr>
          <a:xfrm>
            <a:off x="4310737" y="1817905"/>
            <a:ext cx="6516918" cy="840024"/>
            <a:chOff x="4310737" y="1817905"/>
            <a:chExt cx="6516918" cy="840024"/>
          </a:xfrm>
        </p:grpSpPr>
        <p:sp>
          <p:nvSpPr>
            <p:cNvPr id="15" name="矩形: 圆角 14">
              <a:extLst>
                <a:ext uri="{FF2B5EF4-FFF2-40B4-BE49-F238E27FC236}">
                  <a16:creationId xmlns:a16="http://schemas.microsoft.com/office/drawing/2014/main" id="{BE27CC38-B55E-41CB-919B-96F4D13BBA3E}"/>
                </a:ext>
              </a:extLst>
            </p:cNvPr>
            <p:cNvSpPr/>
            <p:nvPr/>
          </p:nvSpPr>
          <p:spPr>
            <a:xfrm>
              <a:off x="4310737" y="1817905"/>
              <a:ext cx="6516918" cy="840024"/>
            </a:xfrm>
            <a:prstGeom prst="roundRect">
              <a:avLst>
                <a:gd name="adj" fmla="val 0"/>
              </a:avLst>
            </a:prstGeom>
            <a:noFill/>
            <a:ln w="63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7497B40F-A691-45B3-9B2C-1F24B8F98882}"/>
                </a:ext>
              </a:extLst>
            </p:cNvPr>
            <p:cNvSpPr/>
            <p:nvPr/>
          </p:nvSpPr>
          <p:spPr>
            <a:xfrm>
              <a:off x="4412342" y="1945529"/>
              <a:ext cx="6313715" cy="584775"/>
            </a:xfrm>
            <a:prstGeom prst="rect">
              <a:avLst/>
            </a:prstGeom>
          </p:spPr>
          <p:txBody>
            <a:bodyPr wrap="square">
              <a:spAutoFit/>
            </a:bodyPr>
            <a:lstStyle/>
            <a:p>
              <a:r>
                <a:rPr lang="zh-CN" altLang="en-US" sz="3200" dirty="0">
                  <a:solidFill>
                    <a:srgbClr val="FF0000"/>
                  </a:solidFill>
                  <a:latin typeface="方正兰亭黑简体" panose="02000000000000000000" pitchFamily="2" charset="-122"/>
                  <a:ea typeface="方正兰亭黑简体" panose="02000000000000000000" pitchFamily="2" charset="-122"/>
                </a:rPr>
                <a:t>“把工农劳动者和士兵组织起来”</a:t>
              </a:r>
            </a:p>
          </p:txBody>
        </p:sp>
      </p:grpSp>
      <p:grpSp>
        <p:nvGrpSpPr>
          <p:cNvPr id="4" name="组合 3">
            <a:extLst>
              <a:ext uri="{FF2B5EF4-FFF2-40B4-BE49-F238E27FC236}">
                <a16:creationId xmlns:a16="http://schemas.microsoft.com/office/drawing/2014/main" id="{3D12CCC3-2C66-4562-BE4C-09A90B5B7F83}"/>
              </a:ext>
            </a:extLst>
          </p:cNvPr>
          <p:cNvGrpSpPr/>
          <p:nvPr/>
        </p:nvGrpSpPr>
        <p:grpSpPr>
          <a:xfrm>
            <a:off x="4310737" y="2978278"/>
            <a:ext cx="6516918" cy="840024"/>
            <a:chOff x="4310737" y="2978278"/>
            <a:chExt cx="6516918" cy="840024"/>
          </a:xfrm>
        </p:grpSpPr>
        <p:sp>
          <p:nvSpPr>
            <p:cNvPr id="17" name="矩形: 圆角 16">
              <a:extLst>
                <a:ext uri="{FF2B5EF4-FFF2-40B4-BE49-F238E27FC236}">
                  <a16:creationId xmlns:a16="http://schemas.microsoft.com/office/drawing/2014/main" id="{37D94A24-DB76-460B-8B55-65723BEED563}"/>
                </a:ext>
              </a:extLst>
            </p:cNvPr>
            <p:cNvSpPr/>
            <p:nvPr/>
          </p:nvSpPr>
          <p:spPr>
            <a:xfrm>
              <a:off x="4310737" y="2978278"/>
              <a:ext cx="6516918" cy="840024"/>
            </a:xfrm>
            <a:prstGeom prst="roundRect">
              <a:avLst>
                <a:gd name="adj" fmla="val 0"/>
              </a:avLst>
            </a:prstGeom>
            <a:noFill/>
            <a:ln w="63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6E90D960-F23D-4B90-8F23-A12A9930837D}"/>
                </a:ext>
              </a:extLst>
            </p:cNvPr>
            <p:cNvSpPr/>
            <p:nvPr/>
          </p:nvSpPr>
          <p:spPr>
            <a:xfrm>
              <a:off x="4412341" y="3105902"/>
              <a:ext cx="6313715" cy="584775"/>
            </a:xfrm>
            <a:prstGeom prst="rect">
              <a:avLst/>
            </a:prstGeom>
          </p:spPr>
          <p:txBody>
            <a:bodyPr wrap="square">
              <a:spAutoFit/>
            </a:bodyPr>
            <a:lstStyle/>
            <a:p>
              <a:r>
                <a:rPr lang="zh-CN" altLang="en-US" sz="3200" dirty="0">
                  <a:solidFill>
                    <a:srgbClr val="FF0000"/>
                  </a:solidFill>
                  <a:ea typeface="方正兰亭黑简体" panose="02000000000000000000" pitchFamily="2" charset="-122"/>
                </a:rPr>
                <a:t>“支部建在连上面”</a:t>
              </a:r>
            </a:p>
          </p:txBody>
        </p:sp>
      </p:grpSp>
      <p:grpSp>
        <p:nvGrpSpPr>
          <p:cNvPr id="5" name="组合 4">
            <a:extLst>
              <a:ext uri="{FF2B5EF4-FFF2-40B4-BE49-F238E27FC236}">
                <a16:creationId xmlns:a16="http://schemas.microsoft.com/office/drawing/2014/main" id="{6C11B007-07C1-4C8C-98DA-360AADE08E61}"/>
              </a:ext>
            </a:extLst>
          </p:cNvPr>
          <p:cNvGrpSpPr/>
          <p:nvPr/>
        </p:nvGrpSpPr>
        <p:grpSpPr>
          <a:xfrm>
            <a:off x="4310737" y="4138651"/>
            <a:ext cx="6516918" cy="840024"/>
            <a:chOff x="4310737" y="4138651"/>
            <a:chExt cx="6516918" cy="840024"/>
          </a:xfrm>
        </p:grpSpPr>
        <p:sp>
          <p:nvSpPr>
            <p:cNvPr id="18" name="矩形: 圆角 17">
              <a:extLst>
                <a:ext uri="{FF2B5EF4-FFF2-40B4-BE49-F238E27FC236}">
                  <a16:creationId xmlns:a16="http://schemas.microsoft.com/office/drawing/2014/main" id="{BEA98BA8-298D-45FA-8A7D-711237FAD16A}"/>
                </a:ext>
              </a:extLst>
            </p:cNvPr>
            <p:cNvSpPr/>
            <p:nvPr/>
          </p:nvSpPr>
          <p:spPr>
            <a:xfrm>
              <a:off x="4310737" y="4138651"/>
              <a:ext cx="6516918" cy="840024"/>
            </a:xfrm>
            <a:prstGeom prst="roundRect">
              <a:avLst>
                <a:gd name="adj" fmla="val 0"/>
              </a:avLst>
            </a:prstGeom>
            <a:noFill/>
            <a:ln w="63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2FAC08A1-B6B5-47AE-89E1-50FB23003423}"/>
                </a:ext>
              </a:extLst>
            </p:cNvPr>
            <p:cNvSpPr/>
            <p:nvPr/>
          </p:nvSpPr>
          <p:spPr>
            <a:xfrm>
              <a:off x="4412340" y="4261687"/>
              <a:ext cx="6313715" cy="584775"/>
            </a:xfrm>
            <a:prstGeom prst="rect">
              <a:avLst/>
            </a:prstGeom>
          </p:spPr>
          <p:txBody>
            <a:bodyPr wrap="square">
              <a:spAutoFit/>
            </a:bodyPr>
            <a:lstStyle/>
            <a:p>
              <a:r>
                <a:rPr lang="zh-CN" altLang="en-US" sz="3200" dirty="0">
                  <a:solidFill>
                    <a:srgbClr val="FF0000"/>
                  </a:solidFill>
                  <a:ea typeface="方正兰亭黑简体" panose="02000000000000000000" pitchFamily="2" charset="-122"/>
                </a:rPr>
                <a:t>“党对军队的绝对领导”</a:t>
              </a:r>
            </a:p>
          </p:txBody>
        </p:sp>
      </p:grpSp>
      <p:grpSp>
        <p:nvGrpSpPr>
          <p:cNvPr id="6" name="组合 5">
            <a:extLst>
              <a:ext uri="{FF2B5EF4-FFF2-40B4-BE49-F238E27FC236}">
                <a16:creationId xmlns:a16="http://schemas.microsoft.com/office/drawing/2014/main" id="{25C44F33-4DD7-4FFD-A1DC-8E6466AAA7EB}"/>
              </a:ext>
            </a:extLst>
          </p:cNvPr>
          <p:cNvGrpSpPr/>
          <p:nvPr/>
        </p:nvGrpSpPr>
        <p:grpSpPr>
          <a:xfrm>
            <a:off x="4310737" y="5299024"/>
            <a:ext cx="6516918" cy="840024"/>
            <a:chOff x="4310737" y="5299024"/>
            <a:chExt cx="6516918" cy="840024"/>
          </a:xfrm>
        </p:grpSpPr>
        <p:sp>
          <p:nvSpPr>
            <p:cNvPr id="19" name="矩形: 圆角 18">
              <a:extLst>
                <a:ext uri="{FF2B5EF4-FFF2-40B4-BE49-F238E27FC236}">
                  <a16:creationId xmlns:a16="http://schemas.microsoft.com/office/drawing/2014/main" id="{047673DE-1667-4BFE-B4AB-908CCA0BD7DC}"/>
                </a:ext>
              </a:extLst>
            </p:cNvPr>
            <p:cNvSpPr/>
            <p:nvPr/>
          </p:nvSpPr>
          <p:spPr>
            <a:xfrm>
              <a:off x="4310737" y="5299024"/>
              <a:ext cx="6516918" cy="840024"/>
            </a:xfrm>
            <a:prstGeom prst="roundRect">
              <a:avLst>
                <a:gd name="adj" fmla="val 0"/>
              </a:avLst>
            </a:prstGeom>
            <a:noFill/>
            <a:ln w="63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A825F0BA-088C-44F0-B7AA-FBA8081FA0D8}"/>
                </a:ext>
              </a:extLst>
            </p:cNvPr>
            <p:cNvSpPr/>
            <p:nvPr/>
          </p:nvSpPr>
          <p:spPr>
            <a:xfrm>
              <a:off x="4412339" y="5426648"/>
              <a:ext cx="6313715" cy="584775"/>
            </a:xfrm>
            <a:prstGeom prst="rect">
              <a:avLst/>
            </a:prstGeom>
          </p:spPr>
          <p:txBody>
            <a:bodyPr wrap="square">
              <a:spAutoFit/>
            </a:bodyPr>
            <a:lstStyle/>
            <a:p>
              <a:r>
                <a:rPr lang="zh-CN" altLang="en-US" sz="3200" dirty="0">
                  <a:solidFill>
                    <a:srgbClr val="FF0000"/>
                  </a:solidFill>
                  <a:ea typeface="方正兰亭黑简体" panose="02000000000000000000" pitchFamily="2" charset="-122"/>
                </a:rPr>
                <a:t>“四个服从”</a:t>
              </a:r>
            </a:p>
          </p:txBody>
        </p:sp>
      </p:grpSp>
      <p:sp>
        <p:nvSpPr>
          <p:cNvPr id="20" name="箭头: V 形 19">
            <a:extLst>
              <a:ext uri="{FF2B5EF4-FFF2-40B4-BE49-F238E27FC236}">
                <a16:creationId xmlns:a16="http://schemas.microsoft.com/office/drawing/2014/main" id="{B38AEC89-ECB3-4065-9071-DB01E089F285}"/>
              </a:ext>
            </a:extLst>
          </p:cNvPr>
          <p:cNvSpPr/>
          <p:nvPr/>
        </p:nvSpPr>
        <p:spPr>
          <a:xfrm>
            <a:off x="3760322" y="2053539"/>
            <a:ext cx="360817" cy="360817"/>
          </a:xfrm>
          <a:prstGeom prst="chevron">
            <a:avLst/>
          </a:prstGeom>
          <a:solidFill>
            <a:srgbClr val="FF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箭头: V 形 20">
            <a:extLst>
              <a:ext uri="{FF2B5EF4-FFF2-40B4-BE49-F238E27FC236}">
                <a16:creationId xmlns:a16="http://schemas.microsoft.com/office/drawing/2014/main" id="{29875BD5-A0A5-4BD3-9CB8-C2E55FC0EC6C}"/>
              </a:ext>
            </a:extLst>
          </p:cNvPr>
          <p:cNvSpPr/>
          <p:nvPr/>
        </p:nvSpPr>
        <p:spPr>
          <a:xfrm>
            <a:off x="3760322" y="3217880"/>
            <a:ext cx="360817" cy="360817"/>
          </a:xfrm>
          <a:prstGeom prst="chevron">
            <a:avLst/>
          </a:prstGeom>
          <a:solidFill>
            <a:srgbClr val="FF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箭头: V 形 21">
            <a:extLst>
              <a:ext uri="{FF2B5EF4-FFF2-40B4-BE49-F238E27FC236}">
                <a16:creationId xmlns:a16="http://schemas.microsoft.com/office/drawing/2014/main" id="{38928FC6-D723-466F-AE35-016DE942BFF8}"/>
              </a:ext>
            </a:extLst>
          </p:cNvPr>
          <p:cNvSpPr/>
          <p:nvPr/>
        </p:nvSpPr>
        <p:spPr>
          <a:xfrm>
            <a:off x="3760322" y="4382221"/>
            <a:ext cx="360817" cy="360817"/>
          </a:xfrm>
          <a:prstGeom prst="chevron">
            <a:avLst/>
          </a:prstGeom>
          <a:solidFill>
            <a:srgbClr val="FF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箭头: V 形 22">
            <a:extLst>
              <a:ext uri="{FF2B5EF4-FFF2-40B4-BE49-F238E27FC236}">
                <a16:creationId xmlns:a16="http://schemas.microsoft.com/office/drawing/2014/main" id="{87829830-7B2E-4353-ACE3-1D17D5081452}"/>
              </a:ext>
            </a:extLst>
          </p:cNvPr>
          <p:cNvSpPr/>
          <p:nvPr/>
        </p:nvSpPr>
        <p:spPr>
          <a:xfrm>
            <a:off x="3760322" y="5538626"/>
            <a:ext cx="360817" cy="360817"/>
          </a:xfrm>
          <a:prstGeom prst="chevron">
            <a:avLst/>
          </a:prstGeom>
          <a:solidFill>
            <a:srgbClr val="FF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4" name="文本框 23">
            <a:extLst>
              <a:ext uri="{FF2B5EF4-FFF2-40B4-BE49-F238E27FC236}">
                <a16:creationId xmlns:a16="http://schemas.microsoft.com/office/drawing/2014/main" id="{CE92259E-53CC-4797-AC47-5B0A80C7C54A}"/>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grpSp>
        <p:nvGrpSpPr>
          <p:cNvPr id="16" name="组合 15">
            <a:extLst>
              <a:ext uri="{FF2B5EF4-FFF2-40B4-BE49-F238E27FC236}">
                <a16:creationId xmlns:a16="http://schemas.microsoft.com/office/drawing/2014/main" id="{284CF4B1-E105-4328-B9F6-61CD81C5D38D}"/>
              </a:ext>
            </a:extLst>
          </p:cNvPr>
          <p:cNvGrpSpPr/>
          <p:nvPr/>
        </p:nvGrpSpPr>
        <p:grpSpPr>
          <a:xfrm>
            <a:off x="1469572" y="1817905"/>
            <a:ext cx="2095500" cy="840024"/>
            <a:chOff x="1469572" y="1817905"/>
            <a:chExt cx="2095500" cy="840024"/>
          </a:xfrm>
        </p:grpSpPr>
        <p:sp>
          <p:nvSpPr>
            <p:cNvPr id="7" name="PA_圆角矩形 6">
              <a:extLst>
                <a:ext uri="{FF2B5EF4-FFF2-40B4-BE49-F238E27FC236}">
                  <a16:creationId xmlns:a16="http://schemas.microsoft.com/office/drawing/2014/main" id="{133B2D0E-38F6-4845-AA62-9260126426E1}"/>
                </a:ext>
              </a:extLst>
            </p:cNvPr>
            <p:cNvSpPr/>
            <p:nvPr>
              <p:custDataLst>
                <p:tags r:id="rId4"/>
              </p:custDataLst>
            </p:nvPr>
          </p:nvSpPr>
          <p:spPr>
            <a:xfrm>
              <a:off x="1469572" y="1817905"/>
              <a:ext cx="2095500" cy="840024"/>
            </a:xfrm>
            <a:prstGeom prst="roundRect">
              <a:avLst/>
            </a:prstGeom>
            <a:solidFill>
              <a:srgbClr val="FF0000"/>
            </a:solidFill>
            <a:ln w="127000">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600" dirty="0">
                <a:latin typeface="方正兰亭粗黑简体" panose="02000000000000000000" pitchFamily="2" charset="-122"/>
                <a:ea typeface="方正兰亭粗黑简体" panose="02000000000000000000" pitchFamily="2" charset="-122"/>
              </a:endParaRPr>
            </a:p>
          </p:txBody>
        </p:sp>
        <p:sp>
          <p:nvSpPr>
            <p:cNvPr id="28" name="Freeform 29">
              <a:extLst>
                <a:ext uri="{FF2B5EF4-FFF2-40B4-BE49-F238E27FC236}">
                  <a16:creationId xmlns:a16="http://schemas.microsoft.com/office/drawing/2014/main" id="{D2E4F7D6-07CC-4D01-ACEC-150D7CC19030}"/>
                </a:ext>
              </a:extLst>
            </p:cNvPr>
            <p:cNvSpPr/>
            <p:nvPr/>
          </p:nvSpPr>
          <p:spPr bwMode="auto">
            <a:xfrm>
              <a:off x="2193009" y="1958355"/>
              <a:ext cx="648626" cy="594591"/>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chemeClr val="bg1"/>
            </a:solidFill>
            <a:ln>
              <a:noFill/>
            </a:ln>
            <a:extLst/>
          </p:spPr>
          <p:txBody>
            <a:bodyPr vert="horz" wrap="square" lIns="91440" tIns="45720" rIns="91440" bIns="45720" numCol="1" anchor="t" anchorCtr="0" compatLnSpc="1"/>
            <a:lstStyle/>
            <a:p>
              <a:endParaRPr lang="zh-CN" altLang="en-US" dirty="0">
                <a:gradFill>
                  <a:gsLst>
                    <a:gs pos="50000">
                      <a:srgbClr val="FFFF00"/>
                    </a:gs>
                    <a:gs pos="0">
                      <a:schemeClr val="bg1"/>
                    </a:gs>
                    <a:gs pos="100000">
                      <a:schemeClr val="bg1"/>
                    </a:gs>
                  </a:gsLst>
                  <a:lin ang="5400000" scaled="1"/>
                </a:gradFill>
              </a:endParaRPr>
            </a:p>
          </p:txBody>
        </p:sp>
      </p:grpSp>
      <p:grpSp>
        <p:nvGrpSpPr>
          <p:cNvPr id="32" name="组合 31">
            <a:extLst>
              <a:ext uri="{FF2B5EF4-FFF2-40B4-BE49-F238E27FC236}">
                <a16:creationId xmlns:a16="http://schemas.microsoft.com/office/drawing/2014/main" id="{A983F409-3604-4FAF-963C-2038F063B767}"/>
              </a:ext>
            </a:extLst>
          </p:cNvPr>
          <p:cNvGrpSpPr/>
          <p:nvPr/>
        </p:nvGrpSpPr>
        <p:grpSpPr>
          <a:xfrm>
            <a:off x="1469572" y="2978278"/>
            <a:ext cx="2095500" cy="840024"/>
            <a:chOff x="1469572" y="2978278"/>
            <a:chExt cx="2095500" cy="840024"/>
          </a:xfrm>
        </p:grpSpPr>
        <p:sp>
          <p:nvSpPr>
            <p:cNvPr id="8" name="PA_圆角矩形 7">
              <a:extLst>
                <a:ext uri="{FF2B5EF4-FFF2-40B4-BE49-F238E27FC236}">
                  <a16:creationId xmlns:a16="http://schemas.microsoft.com/office/drawing/2014/main" id="{35B242BA-64A3-4CF7-8DBC-2608A628A7CA}"/>
                </a:ext>
              </a:extLst>
            </p:cNvPr>
            <p:cNvSpPr/>
            <p:nvPr>
              <p:custDataLst>
                <p:tags r:id="rId3"/>
              </p:custDataLst>
            </p:nvPr>
          </p:nvSpPr>
          <p:spPr>
            <a:xfrm>
              <a:off x="1469572" y="2978278"/>
              <a:ext cx="2095500" cy="840024"/>
            </a:xfrm>
            <a:prstGeom prst="roundRect">
              <a:avLst/>
            </a:prstGeom>
            <a:solidFill>
              <a:srgbClr val="FF0000"/>
            </a:solidFill>
            <a:ln w="127000">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600" dirty="0">
                <a:latin typeface="方正兰亭粗黑简体" panose="02000000000000000000" pitchFamily="2" charset="-122"/>
                <a:ea typeface="方正兰亭粗黑简体" panose="02000000000000000000" pitchFamily="2" charset="-122"/>
              </a:endParaRPr>
            </a:p>
          </p:txBody>
        </p:sp>
        <p:sp>
          <p:nvSpPr>
            <p:cNvPr id="29" name="Freeform 29">
              <a:extLst>
                <a:ext uri="{FF2B5EF4-FFF2-40B4-BE49-F238E27FC236}">
                  <a16:creationId xmlns:a16="http://schemas.microsoft.com/office/drawing/2014/main" id="{99A31792-D17A-431F-8D40-66A603DB378F}"/>
                </a:ext>
              </a:extLst>
            </p:cNvPr>
            <p:cNvSpPr/>
            <p:nvPr/>
          </p:nvSpPr>
          <p:spPr bwMode="auto">
            <a:xfrm>
              <a:off x="2193009" y="3086590"/>
              <a:ext cx="648626" cy="594591"/>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chemeClr val="bg1"/>
            </a:solidFill>
            <a:ln>
              <a:noFill/>
            </a:ln>
            <a:extLst/>
          </p:spPr>
          <p:txBody>
            <a:bodyPr vert="horz" wrap="square" lIns="91440" tIns="45720" rIns="91440" bIns="45720" numCol="1" anchor="t" anchorCtr="0" compatLnSpc="1"/>
            <a:lstStyle/>
            <a:p>
              <a:endParaRPr lang="zh-CN" altLang="en-US" dirty="0">
                <a:gradFill>
                  <a:gsLst>
                    <a:gs pos="50000">
                      <a:srgbClr val="FFFF00"/>
                    </a:gs>
                    <a:gs pos="0">
                      <a:schemeClr val="bg1"/>
                    </a:gs>
                    <a:gs pos="100000">
                      <a:schemeClr val="bg1"/>
                    </a:gs>
                  </a:gsLst>
                  <a:lin ang="5400000" scaled="1"/>
                </a:gradFill>
              </a:endParaRPr>
            </a:p>
          </p:txBody>
        </p:sp>
      </p:grpSp>
      <p:grpSp>
        <p:nvGrpSpPr>
          <p:cNvPr id="33" name="组合 32">
            <a:extLst>
              <a:ext uri="{FF2B5EF4-FFF2-40B4-BE49-F238E27FC236}">
                <a16:creationId xmlns:a16="http://schemas.microsoft.com/office/drawing/2014/main" id="{E3135AC9-5C67-4B89-9A47-BB3079EFD058}"/>
              </a:ext>
            </a:extLst>
          </p:cNvPr>
          <p:cNvGrpSpPr/>
          <p:nvPr/>
        </p:nvGrpSpPr>
        <p:grpSpPr>
          <a:xfrm>
            <a:off x="1469572" y="4138651"/>
            <a:ext cx="2095500" cy="840024"/>
            <a:chOff x="1469572" y="4138651"/>
            <a:chExt cx="2095500" cy="840024"/>
          </a:xfrm>
        </p:grpSpPr>
        <p:sp>
          <p:nvSpPr>
            <p:cNvPr id="9" name="PA_圆角矩形 8">
              <a:extLst>
                <a:ext uri="{FF2B5EF4-FFF2-40B4-BE49-F238E27FC236}">
                  <a16:creationId xmlns:a16="http://schemas.microsoft.com/office/drawing/2014/main" id="{20DE3B47-B52B-40E2-B3FC-F2449D1C33E4}"/>
                </a:ext>
              </a:extLst>
            </p:cNvPr>
            <p:cNvSpPr/>
            <p:nvPr>
              <p:custDataLst>
                <p:tags r:id="rId2"/>
              </p:custDataLst>
            </p:nvPr>
          </p:nvSpPr>
          <p:spPr>
            <a:xfrm>
              <a:off x="1469572" y="4138651"/>
              <a:ext cx="2095500" cy="840024"/>
            </a:xfrm>
            <a:prstGeom prst="roundRect">
              <a:avLst/>
            </a:prstGeom>
            <a:solidFill>
              <a:srgbClr val="FF0000"/>
            </a:solidFill>
            <a:ln w="127000">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600" dirty="0">
                <a:latin typeface="方正兰亭粗黑简体" panose="02000000000000000000" pitchFamily="2" charset="-122"/>
                <a:ea typeface="方正兰亭粗黑简体" panose="02000000000000000000" pitchFamily="2" charset="-122"/>
              </a:endParaRPr>
            </a:p>
          </p:txBody>
        </p:sp>
        <p:sp>
          <p:nvSpPr>
            <p:cNvPr id="30" name="Freeform 29">
              <a:extLst>
                <a:ext uri="{FF2B5EF4-FFF2-40B4-BE49-F238E27FC236}">
                  <a16:creationId xmlns:a16="http://schemas.microsoft.com/office/drawing/2014/main" id="{2066D4A3-A8A9-49C1-9C35-1251AAF5D5CD}"/>
                </a:ext>
              </a:extLst>
            </p:cNvPr>
            <p:cNvSpPr/>
            <p:nvPr/>
          </p:nvSpPr>
          <p:spPr bwMode="auto">
            <a:xfrm>
              <a:off x="2193009" y="4256778"/>
              <a:ext cx="648626" cy="594591"/>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chemeClr val="bg1"/>
            </a:solidFill>
            <a:ln>
              <a:noFill/>
            </a:ln>
            <a:extLst/>
          </p:spPr>
          <p:txBody>
            <a:bodyPr vert="horz" wrap="square" lIns="91440" tIns="45720" rIns="91440" bIns="45720" numCol="1" anchor="t" anchorCtr="0" compatLnSpc="1"/>
            <a:lstStyle/>
            <a:p>
              <a:endParaRPr lang="zh-CN" altLang="en-US" dirty="0">
                <a:gradFill>
                  <a:gsLst>
                    <a:gs pos="50000">
                      <a:srgbClr val="FFFF00"/>
                    </a:gs>
                    <a:gs pos="0">
                      <a:schemeClr val="bg1"/>
                    </a:gs>
                    <a:gs pos="100000">
                      <a:schemeClr val="bg1"/>
                    </a:gs>
                  </a:gsLst>
                  <a:lin ang="5400000" scaled="1"/>
                </a:gradFill>
              </a:endParaRPr>
            </a:p>
          </p:txBody>
        </p:sp>
      </p:grpSp>
      <p:grpSp>
        <p:nvGrpSpPr>
          <p:cNvPr id="34" name="组合 33">
            <a:extLst>
              <a:ext uri="{FF2B5EF4-FFF2-40B4-BE49-F238E27FC236}">
                <a16:creationId xmlns:a16="http://schemas.microsoft.com/office/drawing/2014/main" id="{7919650F-75E2-4982-A96F-D770BA970596}"/>
              </a:ext>
            </a:extLst>
          </p:cNvPr>
          <p:cNvGrpSpPr/>
          <p:nvPr/>
        </p:nvGrpSpPr>
        <p:grpSpPr>
          <a:xfrm>
            <a:off x="1469572" y="5299024"/>
            <a:ext cx="2095500" cy="840024"/>
            <a:chOff x="1469572" y="5299024"/>
            <a:chExt cx="2095500" cy="840024"/>
          </a:xfrm>
        </p:grpSpPr>
        <p:sp>
          <p:nvSpPr>
            <p:cNvPr id="10" name="PA_圆角矩形 9">
              <a:extLst>
                <a:ext uri="{FF2B5EF4-FFF2-40B4-BE49-F238E27FC236}">
                  <a16:creationId xmlns:a16="http://schemas.microsoft.com/office/drawing/2014/main" id="{23820480-1B75-45B3-85D3-7A056AD92D95}"/>
                </a:ext>
              </a:extLst>
            </p:cNvPr>
            <p:cNvSpPr/>
            <p:nvPr>
              <p:custDataLst>
                <p:tags r:id="rId1"/>
              </p:custDataLst>
            </p:nvPr>
          </p:nvSpPr>
          <p:spPr>
            <a:xfrm>
              <a:off x="1469572" y="5299024"/>
              <a:ext cx="2095500" cy="840024"/>
            </a:xfrm>
            <a:prstGeom prst="roundRect">
              <a:avLst/>
            </a:prstGeom>
            <a:solidFill>
              <a:srgbClr val="FF0000"/>
            </a:solidFill>
            <a:ln w="127000">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600" dirty="0">
                <a:latin typeface="方正兰亭粗黑简体" panose="02000000000000000000" pitchFamily="2" charset="-122"/>
                <a:ea typeface="方正兰亭粗黑简体" panose="02000000000000000000" pitchFamily="2" charset="-122"/>
              </a:endParaRPr>
            </a:p>
          </p:txBody>
        </p:sp>
        <p:sp>
          <p:nvSpPr>
            <p:cNvPr id="31" name="Freeform 29">
              <a:extLst>
                <a:ext uri="{FF2B5EF4-FFF2-40B4-BE49-F238E27FC236}">
                  <a16:creationId xmlns:a16="http://schemas.microsoft.com/office/drawing/2014/main" id="{8F32D6A4-99C9-41F8-A583-6EF8B686B2AF}"/>
                </a:ext>
              </a:extLst>
            </p:cNvPr>
            <p:cNvSpPr/>
            <p:nvPr/>
          </p:nvSpPr>
          <p:spPr bwMode="auto">
            <a:xfrm>
              <a:off x="2193009" y="5391593"/>
              <a:ext cx="648626" cy="594591"/>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chemeClr val="bg1"/>
            </a:solidFill>
            <a:ln>
              <a:noFill/>
            </a:ln>
            <a:extLst/>
          </p:spPr>
          <p:txBody>
            <a:bodyPr vert="horz" wrap="square" lIns="91440" tIns="45720" rIns="91440" bIns="45720" numCol="1" anchor="t" anchorCtr="0" compatLnSpc="1"/>
            <a:lstStyle/>
            <a:p>
              <a:endParaRPr lang="zh-CN" altLang="en-US" dirty="0">
                <a:gradFill>
                  <a:gsLst>
                    <a:gs pos="50000">
                      <a:srgbClr val="FFFF00"/>
                    </a:gs>
                    <a:gs pos="0">
                      <a:schemeClr val="bg1"/>
                    </a:gs>
                    <a:gs pos="100000">
                      <a:schemeClr val="bg1"/>
                    </a:gs>
                  </a:gsLst>
                  <a:lin ang="5400000" scaled="1"/>
                </a:gradFill>
              </a:endParaRPr>
            </a:p>
          </p:txBody>
        </p:sp>
      </p:grpSp>
      <p:sp>
        <p:nvSpPr>
          <p:cNvPr id="35" name="文本框 34">
            <a:extLst>
              <a:ext uri="{FF2B5EF4-FFF2-40B4-BE49-F238E27FC236}">
                <a16:creationId xmlns:a16="http://schemas.microsoft.com/office/drawing/2014/main" id="{C70BFED8-027C-4B6B-BB02-DDC6C726A113}"/>
              </a:ext>
            </a:extLst>
          </p:cNvPr>
          <p:cNvSpPr txBox="1"/>
          <p:nvPr/>
        </p:nvSpPr>
        <p:spPr>
          <a:xfrm>
            <a:off x="960724" y="425336"/>
            <a:ext cx="4801314" cy="646331"/>
          </a:xfrm>
          <a:prstGeom prst="rect">
            <a:avLst/>
          </a:prstGeom>
          <a:noFill/>
        </p:spPr>
        <p:txBody>
          <a:bodyPr wrap="none" rtlCol="0">
            <a:spAutoFit/>
          </a:bodyPr>
          <a:lstStyle>
            <a:defPPr>
              <a:defRPr lang="zh-CN"/>
            </a:defPPr>
            <a:lvl1pPr>
              <a:defRPr sz="3600">
                <a:solidFill>
                  <a:srgbClr val="FF0000"/>
                </a:solidFill>
                <a:latin typeface="方正兰亭粗黑简体" panose="02000000000000000000" pitchFamily="2" charset="-122"/>
                <a:ea typeface="方正兰亭粗黑简体" panose="02000000000000000000" pitchFamily="2" charset="-122"/>
              </a:defRPr>
            </a:lvl1pPr>
          </a:lstStyle>
          <a:p>
            <a:r>
              <a:rPr lang="zh-CN" altLang="en-US" b="1" dirty="0"/>
              <a:t>为什么要“不忘初心”</a:t>
            </a:r>
          </a:p>
        </p:txBody>
      </p:sp>
    </p:spTree>
    <p:extLst>
      <p:ext uri="{BB962C8B-B14F-4D97-AF65-F5344CB8AC3E}">
        <p14:creationId xmlns:p14="http://schemas.microsoft.com/office/powerpoint/2010/main" val="405536437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75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grpId="0" nodeType="withEffect">
                                  <p:stCondLst>
                                    <p:cond delay="75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par>
                                <p:cTn id="11" presetID="22" presetClass="entr" presetSubtype="8" fill="hold" grpId="0" nodeType="withEffect">
                                  <p:stCondLst>
                                    <p:cond delay="75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par>
                                <p:cTn id="14" presetID="22" presetClass="entr" presetSubtype="8" fill="hold" grpId="0" nodeType="withEffect">
                                  <p:stCondLst>
                                    <p:cond delay="75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childTnLst>
                          </p:cTn>
                        </p:par>
                        <p:par>
                          <p:cTn id="17" fill="hold">
                            <p:stCondLst>
                              <p:cond delay="1250"/>
                            </p:stCondLst>
                            <p:childTnLst>
                              <p:par>
                                <p:cTn id="18" presetID="2" presetClass="entr" presetSubtype="2" decel="4500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1000" fill="hold"/>
                                        <p:tgtEl>
                                          <p:spTgt spid="2"/>
                                        </p:tgtEl>
                                        <p:attrNameLst>
                                          <p:attrName>ppt_x</p:attrName>
                                        </p:attrNameLst>
                                      </p:cBhvr>
                                      <p:tavLst>
                                        <p:tav tm="0">
                                          <p:val>
                                            <p:strVal val="1+#ppt_w/2"/>
                                          </p:val>
                                        </p:tav>
                                        <p:tav tm="100000">
                                          <p:val>
                                            <p:strVal val="#ppt_x"/>
                                          </p:val>
                                        </p:tav>
                                      </p:tavLst>
                                    </p:anim>
                                    <p:anim calcmode="lin" valueType="num">
                                      <p:cBhvr additive="base">
                                        <p:cTn id="21" dur="1000" fill="hold"/>
                                        <p:tgtEl>
                                          <p:spTgt spid="2"/>
                                        </p:tgtEl>
                                        <p:attrNameLst>
                                          <p:attrName>ppt_y</p:attrName>
                                        </p:attrNameLst>
                                      </p:cBhvr>
                                      <p:tavLst>
                                        <p:tav tm="0">
                                          <p:val>
                                            <p:strVal val="#ppt_y"/>
                                          </p:val>
                                        </p:tav>
                                        <p:tav tm="100000">
                                          <p:val>
                                            <p:strVal val="#ppt_y"/>
                                          </p:val>
                                        </p:tav>
                                      </p:tavLst>
                                    </p:anim>
                                  </p:childTnLst>
                                </p:cTn>
                              </p:par>
                              <p:par>
                                <p:cTn id="22" presetID="2" presetClass="entr" presetSubtype="2" decel="45000" fill="hold" nodeType="withEffect">
                                  <p:stCondLst>
                                    <p:cond delay="15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1000" fill="hold"/>
                                        <p:tgtEl>
                                          <p:spTgt spid="4"/>
                                        </p:tgtEl>
                                        <p:attrNameLst>
                                          <p:attrName>ppt_x</p:attrName>
                                        </p:attrNameLst>
                                      </p:cBhvr>
                                      <p:tavLst>
                                        <p:tav tm="0">
                                          <p:val>
                                            <p:strVal val="1+#ppt_w/2"/>
                                          </p:val>
                                        </p:tav>
                                        <p:tav tm="100000">
                                          <p:val>
                                            <p:strVal val="#ppt_x"/>
                                          </p:val>
                                        </p:tav>
                                      </p:tavLst>
                                    </p:anim>
                                    <p:anim calcmode="lin" valueType="num">
                                      <p:cBhvr additive="base">
                                        <p:cTn id="25" dur="1000" fill="hold"/>
                                        <p:tgtEl>
                                          <p:spTgt spid="4"/>
                                        </p:tgtEl>
                                        <p:attrNameLst>
                                          <p:attrName>ppt_y</p:attrName>
                                        </p:attrNameLst>
                                      </p:cBhvr>
                                      <p:tavLst>
                                        <p:tav tm="0">
                                          <p:val>
                                            <p:strVal val="#ppt_y"/>
                                          </p:val>
                                        </p:tav>
                                        <p:tav tm="100000">
                                          <p:val>
                                            <p:strVal val="#ppt_y"/>
                                          </p:val>
                                        </p:tav>
                                      </p:tavLst>
                                    </p:anim>
                                  </p:childTnLst>
                                </p:cTn>
                              </p:par>
                              <p:par>
                                <p:cTn id="26" presetID="2" presetClass="entr" presetSubtype="2" decel="45000" fill="hold" nodeType="withEffect">
                                  <p:stCondLst>
                                    <p:cond delay="30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1000" fill="hold"/>
                                        <p:tgtEl>
                                          <p:spTgt spid="5"/>
                                        </p:tgtEl>
                                        <p:attrNameLst>
                                          <p:attrName>ppt_x</p:attrName>
                                        </p:attrNameLst>
                                      </p:cBhvr>
                                      <p:tavLst>
                                        <p:tav tm="0">
                                          <p:val>
                                            <p:strVal val="1+#ppt_w/2"/>
                                          </p:val>
                                        </p:tav>
                                        <p:tav tm="100000">
                                          <p:val>
                                            <p:strVal val="#ppt_x"/>
                                          </p:val>
                                        </p:tav>
                                      </p:tavLst>
                                    </p:anim>
                                    <p:anim calcmode="lin" valueType="num">
                                      <p:cBhvr additive="base">
                                        <p:cTn id="29" dur="1000" fill="hold"/>
                                        <p:tgtEl>
                                          <p:spTgt spid="5"/>
                                        </p:tgtEl>
                                        <p:attrNameLst>
                                          <p:attrName>ppt_y</p:attrName>
                                        </p:attrNameLst>
                                      </p:cBhvr>
                                      <p:tavLst>
                                        <p:tav tm="0">
                                          <p:val>
                                            <p:strVal val="#ppt_y"/>
                                          </p:val>
                                        </p:tav>
                                        <p:tav tm="100000">
                                          <p:val>
                                            <p:strVal val="#ppt_y"/>
                                          </p:val>
                                        </p:tav>
                                      </p:tavLst>
                                    </p:anim>
                                  </p:childTnLst>
                                </p:cTn>
                              </p:par>
                              <p:par>
                                <p:cTn id="30" presetID="2" presetClass="entr" presetSubtype="2" decel="45000" fill="hold" nodeType="withEffect">
                                  <p:stCondLst>
                                    <p:cond delay="45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1000" fill="hold"/>
                                        <p:tgtEl>
                                          <p:spTgt spid="6"/>
                                        </p:tgtEl>
                                        <p:attrNameLst>
                                          <p:attrName>ppt_x</p:attrName>
                                        </p:attrNameLst>
                                      </p:cBhvr>
                                      <p:tavLst>
                                        <p:tav tm="0">
                                          <p:val>
                                            <p:strVal val="1+#ppt_w/2"/>
                                          </p:val>
                                        </p:tav>
                                        <p:tav tm="100000">
                                          <p:val>
                                            <p:strVal val="#ppt_x"/>
                                          </p:val>
                                        </p:tav>
                                      </p:tavLst>
                                    </p:anim>
                                    <p:anim calcmode="lin" valueType="num">
                                      <p:cBhvr additive="base">
                                        <p:cTn id="33" dur="1000" fill="hold"/>
                                        <p:tgtEl>
                                          <p:spTgt spid="6"/>
                                        </p:tgtEl>
                                        <p:attrNameLst>
                                          <p:attrName>ppt_y</p:attrName>
                                        </p:attrNameLst>
                                      </p:cBhvr>
                                      <p:tavLst>
                                        <p:tav tm="0">
                                          <p:val>
                                            <p:strVal val="#ppt_y"/>
                                          </p:val>
                                        </p:tav>
                                        <p:tav tm="100000">
                                          <p:val>
                                            <p:strVal val="#ppt_y"/>
                                          </p:val>
                                        </p:tav>
                                      </p:tavLst>
                                    </p:anim>
                                  </p:childTnLst>
                                </p:cTn>
                              </p:par>
                            </p:childTnLst>
                          </p:cTn>
                        </p:par>
                        <p:par>
                          <p:cTn id="34" fill="hold">
                            <p:stCondLst>
                              <p:cond delay="2700"/>
                            </p:stCondLst>
                            <p:childTnLst>
                              <p:par>
                                <p:cTn id="35" presetID="10"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500"/>
                                        <p:tgtEl>
                                          <p:spTgt spid="24"/>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wipe(left)">
                                      <p:cBhvr>
                                        <p:cTn id="40"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7BB7662-EEF0-44BC-A214-A519CC43DCBD}"/>
              </a:ext>
            </a:extLst>
          </p:cNvPr>
          <p:cNvSpPr txBox="1"/>
          <p:nvPr/>
        </p:nvSpPr>
        <p:spPr>
          <a:xfrm>
            <a:off x="960724" y="425336"/>
            <a:ext cx="4801314" cy="646331"/>
          </a:xfrm>
          <a:prstGeom prst="rect">
            <a:avLst/>
          </a:prstGeom>
          <a:noFill/>
        </p:spPr>
        <p:txBody>
          <a:bodyPr wrap="none" rtlCol="0">
            <a:spAutoFit/>
          </a:bodyPr>
          <a:lstStyle>
            <a:defPPr>
              <a:defRPr lang="zh-CN"/>
            </a:defPPr>
            <a:lvl1pPr>
              <a:defRPr sz="3600">
                <a:solidFill>
                  <a:srgbClr val="FF0000"/>
                </a:solidFill>
                <a:latin typeface="方正兰亭粗黑简体" panose="02000000000000000000" pitchFamily="2" charset="-122"/>
                <a:ea typeface="方正兰亭粗黑简体" panose="02000000000000000000" pitchFamily="2" charset="-122"/>
              </a:defRPr>
            </a:lvl1pPr>
          </a:lstStyle>
          <a:p>
            <a:r>
              <a:rPr lang="zh-CN" altLang="en-US" b="1" dirty="0"/>
              <a:t>为什么要“不忘初心”</a:t>
            </a:r>
          </a:p>
        </p:txBody>
      </p:sp>
      <p:sp>
        <p:nvSpPr>
          <p:cNvPr id="3" name="矩形 2">
            <a:extLst>
              <a:ext uri="{FF2B5EF4-FFF2-40B4-BE49-F238E27FC236}">
                <a16:creationId xmlns:a16="http://schemas.microsoft.com/office/drawing/2014/main" id="{6D133473-7FC2-434F-95C4-47B42ADFB6CE}"/>
              </a:ext>
            </a:extLst>
          </p:cNvPr>
          <p:cNvSpPr/>
          <p:nvPr/>
        </p:nvSpPr>
        <p:spPr>
          <a:xfrm>
            <a:off x="-674749" y="1782255"/>
            <a:ext cx="9318171" cy="584775"/>
          </a:xfrm>
          <a:prstGeom prst="rect">
            <a:avLst/>
          </a:prstGeom>
          <a:noFill/>
        </p:spPr>
        <p:txBody>
          <a:bodyPr wrap="square" rtlCol="0">
            <a:spAutoFit/>
          </a:bodyPr>
          <a:lstStyle/>
          <a:p>
            <a:pPr algn="ctr"/>
            <a:r>
              <a:rPr lang="zh-CN" altLang="en-US" sz="3200" b="1" dirty="0">
                <a:solidFill>
                  <a:srgbClr val="FF0000"/>
                </a:solidFill>
                <a:latin typeface="方正兰亭粗黑简体" panose="02000000000000000000" pitchFamily="2" charset="-122"/>
                <a:ea typeface="方正兰亭粗黑简体" panose="02000000000000000000" pitchFamily="2" charset="-122"/>
              </a:rPr>
              <a:t>（二）因为不忘初心才能立于不败之地。</a:t>
            </a:r>
            <a:endParaRPr lang="zh-CN" altLang="en-US" sz="7200" b="1" dirty="0">
              <a:solidFill>
                <a:srgbClr val="FF0000"/>
              </a:solidFill>
              <a:latin typeface="方正兰亭粗黑简体" panose="02000000000000000000" pitchFamily="2" charset="-122"/>
              <a:ea typeface="方正兰亭粗黑简体" panose="02000000000000000000" pitchFamily="2" charset="-122"/>
            </a:endParaRPr>
          </a:p>
        </p:txBody>
      </p:sp>
      <p:sp>
        <p:nvSpPr>
          <p:cNvPr id="4" name="矩形 3">
            <a:extLst>
              <a:ext uri="{FF2B5EF4-FFF2-40B4-BE49-F238E27FC236}">
                <a16:creationId xmlns:a16="http://schemas.microsoft.com/office/drawing/2014/main" id="{F1C2F006-012D-46C1-B0EC-9AF2DDC1661F}"/>
              </a:ext>
            </a:extLst>
          </p:cNvPr>
          <p:cNvSpPr/>
          <p:nvPr/>
        </p:nvSpPr>
        <p:spPr>
          <a:xfrm>
            <a:off x="863554" y="2501913"/>
            <a:ext cx="4781391" cy="3831818"/>
          </a:xfrm>
          <a:prstGeom prst="rect">
            <a:avLst/>
          </a:prstGeom>
          <a:noFill/>
        </p:spPr>
        <p:txBody>
          <a:bodyPr wrap="square">
            <a:spAutoFit/>
          </a:bodyPr>
          <a:lstStyle/>
          <a:p>
            <a:pPr>
              <a:lnSpc>
                <a:spcPct val="150000"/>
              </a:lnSpc>
            </a:pPr>
            <a:r>
              <a:rPr lang="zh-CN" altLang="en-US" dirty="0">
                <a:solidFill>
                  <a:srgbClr val="FF0000"/>
                </a:solidFill>
                <a:latin typeface="方正兰亭黑简体" panose="02000000000000000000" pitchFamily="2" charset="-122"/>
                <a:ea typeface="方正兰亭黑简体" panose="02000000000000000000" pitchFamily="2" charset="-122"/>
              </a:rPr>
              <a:t>党的组织形态为共产党人的革命行动提供巨大潜能，而共产党人的精神状态则使党的这种组织潜能成为现实。“为有牺牲多壮志，敢教日月换新天”。这是中国共产党人精神的生动写照。近代以来积贫积弱的中国，面临着帝国主义、封建主义、官僚资本主义“三座大山”的压迫。推翻“三座大山”，是极端困难的任务；没有奋起反抗的精神、没有视死如归的精神、没有斗智斗勇的精神，断无成功的希望。</a:t>
            </a:r>
          </a:p>
        </p:txBody>
      </p:sp>
      <p:sp>
        <p:nvSpPr>
          <p:cNvPr id="13" name="文本框 12">
            <a:extLst>
              <a:ext uri="{FF2B5EF4-FFF2-40B4-BE49-F238E27FC236}">
                <a16:creationId xmlns:a16="http://schemas.microsoft.com/office/drawing/2014/main" id="{07B99973-62A1-4C11-8DC5-79EEB9E18999}"/>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pic>
        <p:nvPicPr>
          <p:cNvPr id="10242" name="Picture 2" descr="http://09.imgmini.eastday.com/mobile/20161020/20161020171137_2a27c7bf532ece5d0fad13b5ccc49031_1.jpeg">
            <a:extLst>
              <a:ext uri="{FF2B5EF4-FFF2-40B4-BE49-F238E27FC236}">
                <a16:creationId xmlns:a16="http://schemas.microsoft.com/office/drawing/2014/main" id="{C96099E5-640A-49DF-AB58-01785CE76F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9152" y="2814905"/>
            <a:ext cx="5162550" cy="293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435288"/>
      </p:ext>
    </p:extLst>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31" presetClass="entr" presetSubtype="0" fill="hold" grpId="0" nodeType="withEffect">
                                  <p:stCondLst>
                                    <p:cond delay="1500"/>
                                  </p:stCondLst>
                                  <p:iterate type="lt">
                                    <p:tmPct val="1410"/>
                                  </p:iterate>
                                  <p:childTnLst>
                                    <p:set>
                                      <p:cBhvr>
                                        <p:cTn id="15" dur="1" fill="hold">
                                          <p:stCondLst>
                                            <p:cond delay="0"/>
                                          </p:stCondLst>
                                        </p:cTn>
                                        <p:tgtEl>
                                          <p:spTgt spid="4"/>
                                        </p:tgtEl>
                                        <p:attrNameLst>
                                          <p:attrName>style.visibility</p:attrName>
                                        </p:attrNameLst>
                                      </p:cBhvr>
                                      <p:to>
                                        <p:strVal val="visible"/>
                                      </p:to>
                                    </p:set>
                                    <p:anim calcmode="lin" valueType="num">
                                      <p:cBhvr>
                                        <p:cTn id="16" dur="750" fill="hold"/>
                                        <p:tgtEl>
                                          <p:spTgt spid="4"/>
                                        </p:tgtEl>
                                        <p:attrNameLst>
                                          <p:attrName>ppt_w</p:attrName>
                                        </p:attrNameLst>
                                      </p:cBhvr>
                                      <p:tavLst>
                                        <p:tav tm="0">
                                          <p:val>
                                            <p:fltVal val="0"/>
                                          </p:val>
                                        </p:tav>
                                        <p:tav tm="100000">
                                          <p:val>
                                            <p:strVal val="#ppt_w"/>
                                          </p:val>
                                        </p:tav>
                                      </p:tavLst>
                                    </p:anim>
                                    <p:anim calcmode="lin" valueType="num">
                                      <p:cBhvr>
                                        <p:cTn id="17" dur="750" fill="hold"/>
                                        <p:tgtEl>
                                          <p:spTgt spid="4"/>
                                        </p:tgtEl>
                                        <p:attrNameLst>
                                          <p:attrName>ppt_h</p:attrName>
                                        </p:attrNameLst>
                                      </p:cBhvr>
                                      <p:tavLst>
                                        <p:tav tm="0">
                                          <p:val>
                                            <p:fltVal val="0"/>
                                          </p:val>
                                        </p:tav>
                                        <p:tav tm="100000">
                                          <p:val>
                                            <p:strVal val="#ppt_h"/>
                                          </p:val>
                                        </p:tav>
                                      </p:tavLst>
                                    </p:anim>
                                    <p:anim calcmode="lin" valueType="num">
                                      <p:cBhvr>
                                        <p:cTn id="18" dur="750" fill="hold"/>
                                        <p:tgtEl>
                                          <p:spTgt spid="4"/>
                                        </p:tgtEl>
                                        <p:attrNameLst>
                                          <p:attrName>style.rotation</p:attrName>
                                        </p:attrNameLst>
                                      </p:cBhvr>
                                      <p:tavLst>
                                        <p:tav tm="0">
                                          <p:val>
                                            <p:fltVal val="90"/>
                                          </p:val>
                                        </p:tav>
                                        <p:tav tm="100000">
                                          <p:val>
                                            <p:fltVal val="0"/>
                                          </p:val>
                                        </p:tav>
                                      </p:tavLst>
                                    </p:anim>
                                    <p:animEffect transition="in" filter="fade">
                                      <p:cBhvr>
                                        <p:cTn id="19" dur="750"/>
                                        <p:tgtEl>
                                          <p:spTgt spid="4"/>
                                        </p:tgtEl>
                                      </p:cBhvr>
                                    </p:animEffect>
                                  </p:childTnLst>
                                </p:cTn>
                              </p:par>
                            </p:childTnLst>
                          </p:cTn>
                        </p:par>
                        <p:par>
                          <p:cTn id="20" fill="hold">
                            <p:stCondLst>
                              <p:cond delay="5132"/>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500"/>
                                        <p:tgtEl>
                                          <p:spTgt spid="13"/>
                                        </p:tgtEl>
                                      </p:cBhvr>
                                    </p:animEffect>
                                  </p:childTnLst>
                                </p:cTn>
                              </p:par>
                            </p:childTnLst>
                          </p:cTn>
                        </p:par>
                        <p:par>
                          <p:cTn id="24" fill="hold">
                            <p:stCondLst>
                              <p:cond delay="6632"/>
                            </p:stCondLst>
                            <p:childTnLst>
                              <p:par>
                                <p:cTn id="25" presetID="2" presetClass="entr" presetSubtype="8" decel="45000" fill="hold" nodeType="afterEffect">
                                  <p:stCondLst>
                                    <p:cond delay="0"/>
                                  </p:stCondLst>
                                  <p:childTnLst>
                                    <p:set>
                                      <p:cBhvr>
                                        <p:cTn id="26" dur="1" fill="hold">
                                          <p:stCondLst>
                                            <p:cond delay="0"/>
                                          </p:stCondLst>
                                        </p:cTn>
                                        <p:tgtEl>
                                          <p:spTgt spid="10242"/>
                                        </p:tgtEl>
                                        <p:attrNameLst>
                                          <p:attrName>style.visibility</p:attrName>
                                        </p:attrNameLst>
                                      </p:cBhvr>
                                      <p:to>
                                        <p:strVal val="visible"/>
                                      </p:to>
                                    </p:set>
                                    <p:anim calcmode="lin" valueType="num">
                                      <p:cBhvr additive="base">
                                        <p:cTn id="27" dur="1000" fill="hold"/>
                                        <p:tgtEl>
                                          <p:spTgt spid="10242"/>
                                        </p:tgtEl>
                                        <p:attrNameLst>
                                          <p:attrName>ppt_x</p:attrName>
                                        </p:attrNameLst>
                                      </p:cBhvr>
                                      <p:tavLst>
                                        <p:tav tm="0">
                                          <p:val>
                                            <p:strVal val="0-#ppt_w/2"/>
                                          </p:val>
                                        </p:tav>
                                        <p:tav tm="100000">
                                          <p:val>
                                            <p:strVal val="#ppt_x"/>
                                          </p:val>
                                        </p:tav>
                                      </p:tavLst>
                                    </p:anim>
                                    <p:anim calcmode="lin" valueType="num">
                                      <p:cBhvr additive="base">
                                        <p:cTn id="28" dur="1000" fill="hold"/>
                                        <p:tgtEl>
                                          <p:spTgt spid="102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F1C4D64A-15B5-4D26-9A42-E49F236872FD}"/>
              </a:ext>
            </a:extLst>
          </p:cNvPr>
          <p:cNvSpPr>
            <a:spLocks noChangeAspect="1"/>
          </p:cNvSpPr>
          <p:nvPr/>
        </p:nvSpPr>
        <p:spPr>
          <a:xfrm>
            <a:off x="1882052" y="1665359"/>
            <a:ext cx="8259379" cy="900000"/>
          </a:xfrm>
          <a:prstGeom prst="roundRect">
            <a:avLst>
              <a:gd name="adj" fmla="val 50000"/>
            </a:avLst>
          </a:prstGeom>
          <a:solidFill>
            <a:srgbClr val="FF0000"/>
          </a:solidFill>
          <a:ln w="127000">
            <a:solidFill>
              <a:srgbClr val="FF000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4000" dirty="0">
                <a:latin typeface="方正兰亭粗黑简体" panose="02000000000000000000" pitchFamily="2" charset="-122"/>
                <a:ea typeface="方正兰亭粗黑简体" panose="02000000000000000000" pitchFamily="2" charset="-122"/>
              </a:rPr>
              <a:t>因为不忘初心才能立于不败之地</a:t>
            </a:r>
          </a:p>
        </p:txBody>
      </p:sp>
      <p:grpSp>
        <p:nvGrpSpPr>
          <p:cNvPr id="6" name="组合 5">
            <a:extLst>
              <a:ext uri="{FF2B5EF4-FFF2-40B4-BE49-F238E27FC236}">
                <a16:creationId xmlns:a16="http://schemas.microsoft.com/office/drawing/2014/main" id="{46C9E2B3-D4FB-4DBD-826C-A667A6FDB39F}"/>
              </a:ext>
            </a:extLst>
          </p:cNvPr>
          <p:cNvGrpSpPr/>
          <p:nvPr/>
        </p:nvGrpSpPr>
        <p:grpSpPr>
          <a:xfrm>
            <a:off x="784637" y="1902920"/>
            <a:ext cx="870545" cy="285750"/>
            <a:chOff x="2595563" y="2193075"/>
            <a:chExt cx="870545" cy="285750"/>
          </a:xfrm>
        </p:grpSpPr>
        <p:sp>
          <p:nvSpPr>
            <p:cNvPr id="7" name="星形: 五角 6">
              <a:extLst>
                <a:ext uri="{FF2B5EF4-FFF2-40B4-BE49-F238E27FC236}">
                  <a16:creationId xmlns:a16="http://schemas.microsoft.com/office/drawing/2014/main" id="{E066D17A-1409-4C17-BB26-9A054D0D43CA}"/>
                </a:ext>
              </a:extLst>
            </p:cNvPr>
            <p:cNvSpPr/>
            <p:nvPr/>
          </p:nvSpPr>
          <p:spPr>
            <a:xfrm>
              <a:off x="3180358" y="2193075"/>
              <a:ext cx="285750" cy="285750"/>
            </a:xfrm>
            <a:prstGeom prst="star5">
              <a:avLst>
                <a:gd name="adj" fmla="val 27138"/>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星形: 五角 7">
              <a:extLst>
                <a:ext uri="{FF2B5EF4-FFF2-40B4-BE49-F238E27FC236}">
                  <a16:creationId xmlns:a16="http://schemas.microsoft.com/office/drawing/2014/main" id="{71BA0DA8-773D-4296-BB72-9872C4EF4F66}"/>
                </a:ext>
              </a:extLst>
            </p:cNvPr>
            <p:cNvSpPr/>
            <p:nvPr/>
          </p:nvSpPr>
          <p:spPr>
            <a:xfrm>
              <a:off x="2848305" y="2241957"/>
              <a:ext cx="187987" cy="187987"/>
            </a:xfrm>
            <a:prstGeom prst="star5">
              <a:avLst>
                <a:gd name="adj" fmla="val 27138"/>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星形: 五角 8">
              <a:extLst>
                <a:ext uri="{FF2B5EF4-FFF2-40B4-BE49-F238E27FC236}">
                  <a16:creationId xmlns:a16="http://schemas.microsoft.com/office/drawing/2014/main" id="{AE38AA8F-F662-4A62-B72A-3CFC6A15E5B9}"/>
                </a:ext>
              </a:extLst>
            </p:cNvPr>
            <p:cNvSpPr/>
            <p:nvPr/>
          </p:nvSpPr>
          <p:spPr>
            <a:xfrm>
              <a:off x="2595563" y="2281612"/>
              <a:ext cx="108676" cy="108676"/>
            </a:xfrm>
            <a:prstGeom prst="star5">
              <a:avLst>
                <a:gd name="adj" fmla="val 27138"/>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1" name="组合 80">
            <a:extLst>
              <a:ext uri="{FF2B5EF4-FFF2-40B4-BE49-F238E27FC236}">
                <a16:creationId xmlns:a16="http://schemas.microsoft.com/office/drawing/2014/main" id="{3D48132E-13B8-429B-BEDB-08053EFE55ED}"/>
              </a:ext>
            </a:extLst>
          </p:cNvPr>
          <p:cNvGrpSpPr/>
          <p:nvPr/>
        </p:nvGrpSpPr>
        <p:grpSpPr>
          <a:xfrm>
            <a:off x="4735279" y="2981823"/>
            <a:ext cx="4461819" cy="576000"/>
            <a:chOff x="1459159" y="3429000"/>
            <a:chExt cx="4461819" cy="576000"/>
          </a:xfrm>
        </p:grpSpPr>
        <p:sp>
          <p:nvSpPr>
            <p:cNvPr id="82" name="矩形: 圆角 81">
              <a:extLst>
                <a:ext uri="{FF2B5EF4-FFF2-40B4-BE49-F238E27FC236}">
                  <a16:creationId xmlns:a16="http://schemas.microsoft.com/office/drawing/2014/main" id="{539E72EF-3BD3-42ED-AD93-B57DDD7E942E}"/>
                </a:ext>
              </a:extLst>
            </p:cNvPr>
            <p:cNvSpPr>
              <a:spLocks/>
            </p:cNvSpPr>
            <p:nvPr/>
          </p:nvSpPr>
          <p:spPr>
            <a:xfrm>
              <a:off x="1459159" y="3429000"/>
              <a:ext cx="2506665" cy="576000"/>
            </a:xfrm>
            <a:prstGeom prst="roundRect">
              <a:avLst>
                <a:gd name="adj"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bg1"/>
                  </a:solidFill>
                  <a:latin typeface="方正兰亭粗黑简体" panose="02000000000000000000" pitchFamily="2" charset="-122"/>
                  <a:ea typeface="方正兰亭粗黑简体" panose="02000000000000000000" pitchFamily="2" charset="-122"/>
                </a:rPr>
                <a:t>建党伊始</a:t>
              </a:r>
            </a:p>
          </p:txBody>
        </p:sp>
        <p:sp>
          <p:nvSpPr>
            <p:cNvPr id="83" name="矩形 82">
              <a:extLst>
                <a:ext uri="{FF2B5EF4-FFF2-40B4-BE49-F238E27FC236}">
                  <a16:creationId xmlns:a16="http://schemas.microsoft.com/office/drawing/2014/main" id="{38525129-1222-4F7C-810A-9355090B99DF}"/>
                </a:ext>
              </a:extLst>
            </p:cNvPr>
            <p:cNvSpPr/>
            <p:nvPr/>
          </p:nvSpPr>
          <p:spPr>
            <a:xfrm>
              <a:off x="4320236" y="3606228"/>
              <a:ext cx="1600742" cy="295437"/>
            </a:xfrm>
            <a:prstGeom prst="rect">
              <a:avLst/>
            </a:prstGeom>
          </p:spPr>
          <p:txBody>
            <a:bodyPr wrap="square">
              <a:spAutoFit/>
            </a:bodyPr>
            <a:lstStyle/>
            <a:p>
              <a:pPr algn="ctr"/>
              <a:endParaRPr lang="zh-CN" altLang="en-US" dirty="0">
                <a:solidFill>
                  <a:srgbClr val="FF0000"/>
                </a:solidFill>
                <a:latin typeface="方正兰亭黑简体" panose="02000000000000000000" pitchFamily="2" charset="-122"/>
                <a:ea typeface="方正兰亭黑简体" panose="02000000000000000000" pitchFamily="2" charset="-122"/>
              </a:endParaRPr>
            </a:p>
          </p:txBody>
        </p:sp>
      </p:grpSp>
      <p:sp>
        <p:nvSpPr>
          <p:cNvPr id="84" name="矩形: 圆角 83">
            <a:extLst>
              <a:ext uri="{FF2B5EF4-FFF2-40B4-BE49-F238E27FC236}">
                <a16:creationId xmlns:a16="http://schemas.microsoft.com/office/drawing/2014/main" id="{7DAF01D4-78ED-4764-A77E-0D9BCE3E9AC1}"/>
              </a:ext>
            </a:extLst>
          </p:cNvPr>
          <p:cNvSpPr>
            <a:spLocks/>
          </p:cNvSpPr>
          <p:nvPr/>
        </p:nvSpPr>
        <p:spPr>
          <a:xfrm>
            <a:off x="4735280" y="3716554"/>
            <a:ext cx="2506664" cy="576000"/>
          </a:xfrm>
          <a:prstGeom prst="roundRect">
            <a:avLst>
              <a:gd name="adj"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bg1"/>
                </a:solidFill>
                <a:latin typeface="方正兰亭粗黑简体" panose="02000000000000000000" pitchFamily="2" charset="-122"/>
                <a:ea typeface="方正兰亭粗黑简体" panose="02000000000000000000" pitchFamily="2" charset="-122"/>
              </a:rPr>
              <a:t>新中国成立后</a:t>
            </a:r>
          </a:p>
        </p:txBody>
      </p:sp>
      <p:sp>
        <p:nvSpPr>
          <p:cNvPr id="85" name="矩形: 圆角 84">
            <a:extLst>
              <a:ext uri="{FF2B5EF4-FFF2-40B4-BE49-F238E27FC236}">
                <a16:creationId xmlns:a16="http://schemas.microsoft.com/office/drawing/2014/main" id="{1D750235-2BD5-4C2D-A50B-55742103A44F}"/>
              </a:ext>
            </a:extLst>
          </p:cNvPr>
          <p:cNvSpPr>
            <a:spLocks/>
          </p:cNvSpPr>
          <p:nvPr/>
        </p:nvSpPr>
        <p:spPr>
          <a:xfrm>
            <a:off x="4735280" y="4451285"/>
            <a:ext cx="2506664" cy="576000"/>
          </a:xfrm>
          <a:prstGeom prst="roundRect">
            <a:avLst>
              <a:gd name="adj"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bg1"/>
                </a:solidFill>
                <a:latin typeface="方正兰亭粗黑简体" panose="02000000000000000000" pitchFamily="2" charset="-122"/>
                <a:ea typeface="方正兰亭粗黑简体" panose="02000000000000000000" pitchFamily="2" charset="-122"/>
              </a:rPr>
              <a:t>改革开放时期</a:t>
            </a:r>
          </a:p>
        </p:txBody>
      </p:sp>
      <p:sp>
        <p:nvSpPr>
          <p:cNvPr id="86" name="矩形: 圆角 85">
            <a:extLst>
              <a:ext uri="{FF2B5EF4-FFF2-40B4-BE49-F238E27FC236}">
                <a16:creationId xmlns:a16="http://schemas.microsoft.com/office/drawing/2014/main" id="{B5C1E889-917F-45EE-8A91-A8D08531FFF7}"/>
              </a:ext>
            </a:extLst>
          </p:cNvPr>
          <p:cNvSpPr>
            <a:spLocks/>
          </p:cNvSpPr>
          <p:nvPr/>
        </p:nvSpPr>
        <p:spPr>
          <a:xfrm>
            <a:off x="4735280" y="5186017"/>
            <a:ext cx="2506664" cy="576000"/>
          </a:xfrm>
          <a:prstGeom prst="roundRect">
            <a:avLst>
              <a:gd name="adj"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bg1"/>
                </a:solidFill>
                <a:latin typeface="方正兰亭粗黑简体" panose="02000000000000000000" pitchFamily="2" charset="-122"/>
                <a:ea typeface="方正兰亭粗黑简体" panose="02000000000000000000" pitchFamily="2" charset="-122"/>
              </a:rPr>
              <a:t>十八大以来</a:t>
            </a:r>
          </a:p>
        </p:txBody>
      </p:sp>
      <p:sp>
        <p:nvSpPr>
          <p:cNvPr id="87" name="矩形: 圆角 86">
            <a:extLst>
              <a:ext uri="{FF2B5EF4-FFF2-40B4-BE49-F238E27FC236}">
                <a16:creationId xmlns:a16="http://schemas.microsoft.com/office/drawing/2014/main" id="{9778FCCA-A368-4F93-811D-48C18F6CD9BC}"/>
              </a:ext>
            </a:extLst>
          </p:cNvPr>
          <p:cNvSpPr>
            <a:spLocks/>
          </p:cNvSpPr>
          <p:nvPr/>
        </p:nvSpPr>
        <p:spPr>
          <a:xfrm>
            <a:off x="4735280" y="5895009"/>
            <a:ext cx="2506664" cy="576000"/>
          </a:xfrm>
          <a:prstGeom prst="roundRect">
            <a:avLst>
              <a:gd name="adj"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bg1"/>
                </a:solidFill>
                <a:latin typeface="方正兰亭粗黑简体" panose="02000000000000000000" pitchFamily="2" charset="-122"/>
                <a:ea typeface="方正兰亭粗黑简体" panose="02000000000000000000" pitchFamily="2" charset="-122"/>
              </a:rPr>
              <a:t>现在</a:t>
            </a:r>
          </a:p>
        </p:txBody>
      </p:sp>
      <p:sp>
        <p:nvSpPr>
          <p:cNvPr id="88" name="星形: 五角 87">
            <a:extLst>
              <a:ext uri="{FF2B5EF4-FFF2-40B4-BE49-F238E27FC236}">
                <a16:creationId xmlns:a16="http://schemas.microsoft.com/office/drawing/2014/main" id="{D0DA488A-DCB5-48B1-A063-3327FCA5AEC6}"/>
              </a:ext>
            </a:extLst>
          </p:cNvPr>
          <p:cNvSpPr/>
          <p:nvPr/>
        </p:nvSpPr>
        <p:spPr>
          <a:xfrm flipH="1">
            <a:off x="10368302" y="1902920"/>
            <a:ext cx="286913" cy="286913"/>
          </a:xfrm>
          <a:prstGeom prst="star5">
            <a:avLst>
              <a:gd name="adj" fmla="val 27138"/>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星形: 五角 88">
            <a:extLst>
              <a:ext uri="{FF2B5EF4-FFF2-40B4-BE49-F238E27FC236}">
                <a16:creationId xmlns:a16="http://schemas.microsoft.com/office/drawing/2014/main" id="{6C748155-A531-4177-90F0-9AAD08EA1B91}"/>
              </a:ext>
            </a:extLst>
          </p:cNvPr>
          <p:cNvSpPr/>
          <p:nvPr/>
        </p:nvSpPr>
        <p:spPr>
          <a:xfrm flipH="1">
            <a:off x="10799867" y="1952001"/>
            <a:ext cx="188752" cy="188752"/>
          </a:xfrm>
          <a:prstGeom prst="star5">
            <a:avLst>
              <a:gd name="adj" fmla="val 27138"/>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星形: 五角 89">
            <a:extLst>
              <a:ext uri="{FF2B5EF4-FFF2-40B4-BE49-F238E27FC236}">
                <a16:creationId xmlns:a16="http://schemas.microsoft.com/office/drawing/2014/main" id="{93EE8737-B200-457C-87EC-F9418F70D880}"/>
              </a:ext>
            </a:extLst>
          </p:cNvPr>
          <p:cNvSpPr/>
          <p:nvPr/>
        </p:nvSpPr>
        <p:spPr>
          <a:xfrm flipH="1">
            <a:off x="11133271" y="1991817"/>
            <a:ext cx="109118" cy="109118"/>
          </a:xfrm>
          <a:prstGeom prst="star5">
            <a:avLst>
              <a:gd name="adj" fmla="val 27138"/>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文本框 90">
            <a:extLst>
              <a:ext uri="{FF2B5EF4-FFF2-40B4-BE49-F238E27FC236}">
                <a16:creationId xmlns:a16="http://schemas.microsoft.com/office/drawing/2014/main" id="{A60F94E8-9898-48DD-BBB7-DCC2E15406AF}"/>
              </a:ext>
            </a:extLst>
          </p:cNvPr>
          <p:cNvSpPr txBox="1"/>
          <p:nvPr/>
        </p:nvSpPr>
        <p:spPr>
          <a:xfrm>
            <a:off x="960724" y="425336"/>
            <a:ext cx="4801314" cy="646331"/>
          </a:xfrm>
          <a:prstGeom prst="rect">
            <a:avLst/>
          </a:prstGeom>
          <a:noFill/>
        </p:spPr>
        <p:txBody>
          <a:bodyPr wrap="none" rtlCol="0">
            <a:spAutoFit/>
          </a:bodyPr>
          <a:lstStyle>
            <a:defPPr>
              <a:defRPr lang="zh-CN"/>
            </a:defPPr>
            <a:lvl1pPr>
              <a:defRPr sz="3600">
                <a:solidFill>
                  <a:srgbClr val="FF0000"/>
                </a:solidFill>
                <a:latin typeface="方正兰亭粗黑简体" panose="02000000000000000000" pitchFamily="2" charset="-122"/>
                <a:ea typeface="方正兰亭粗黑简体" panose="02000000000000000000" pitchFamily="2" charset="-122"/>
              </a:defRPr>
            </a:lvl1pPr>
          </a:lstStyle>
          <a:p>
            <a:r>
              <a:rPr lang="zh-CN" altLang="en-US" b="1" dirty="0"/>
              <a:t>为什么要“不忘初心”</a:t>
            </a:r>
          </a:p>
        </p:txBody>
      </p:sp>
    </p:spTree>
    <p:extLst>
      <p:ext uri="{BB962C8B-B14F-4D97-AF65-F5344CB8AC3E}">
        <p14:creationId xmlns:p14="http://schemas.microsoft.com/office/powerpoint/2010/main" val="3920004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invX="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360"/>
                                          </p:val>
                                        </p:tav>
                                        <p:tav tm="100000">
                                          <p:val>
                                            <p:fltVal val="0"/>
                                          </p:val>
                                        </p:tav>
                                      </p:tavLst>
                                    </p:anim>
                                    <p:animEffect transition="in" filter="fade">
                                      <p:cBhvr>
                                        <p:cTn id="10" dur="1000"/>
                                        <p:tgtEl>
                                          <p:spTgt spid="2"/>
                                        </p:tgtEl>
                                      </p:cBhvr>
                                    </p:animEffect>
                                  </p:childTnLst>
                                </p:cTn>
                              </p:par>
                              <p:par>
                                <p:cTn id="11" presetID="2" presetClass="entr" presetSubtype="8" decel="45000" fill="hold" nodeType="withEffect">
                                  <p:stCondLst>
                                    <p:cond delay="1000"/>
                                  </p:stCondLst>
                                  <p:childTnLst>
                                    <p:set>
                                      <p:cBhvr>
                                        <p:cTn id="12" dur="1" fill="hold">
                                          <p:stCondLst>
                                            <p:cond delay="0"/>
                                          </p:stCondLst>
                                        </p:cTn>
                                        <p:tgtEl>
                                          <p:spTgt spid="81"/>
                                        </p:tgtEl>
                                        <p:attrNameLst>
                                          <p:attrName>style.visibility</p:attrName>
                                        </p:attrNameLst>
                                      </p:cBhvr>
                                      <p:to>
                                        <p:strVal val="visible"/>
                                      </p:to>
                                    </p:set>
                                    <p:anim calcmode="lin" valueType="num">
                                      <p:cBhvr additive="base">
                                        <p:cTn id="13" dur="1000" fill="hold"/>
                                        <p:tgtEl>
                                          <p:spTgt spid="81"/>
                                        </p:tgtEl>
                                        <p:attrNameLst>
                                          <p:attrName>ppt_x</p:attrName>
                                        </p:attrNameLst>
                                      </p:cBhvr>
                                      <p:tavLst>
                                        <p:tav tm="0">
                                          <p:val>
                                            <p:strVal val="0-#ppt_w/2"/>
                                          </p:val>
                                        </p:tav>
                                        <p:tav tm="100000">
                                          <p:val>
                                            <p:strVal val="#ppt_x"/>
                                          </p:val>
                                        </p:tav>
                                      </p:tavLst>
                                    </p:anim>
                                    <p:anim calcmode="lin" valueType="num">
                                      <p:cBhvr additive="base">
                                        <p:cTn id="14" dur="1000" fill="hold"/>
                                        <p:tgtEl>
                                          <p:spTgt spid="81"/>
                                        </p:tgtEl>
                                        <p:attrNameLst>
                                          <p:attrName>ppt_y</p:attrName>
                                        </p:attrNameLst>
                                      </p:cBhvr>
                                      <p:tavLst>
                                        <p:tav tm="0">
                                          <p:val>
                                            <p:strVal val="#ppt_y"/>
                                          </p:val>
                                        </p:tav>
                                        <p:tav tm="100000">
                                          <p:val>
                                            <p:strVal val="#ppt_y"/>
                                          </p:val>
                                        </p:tav>
                                      </p:tavLst>
                                    </p:anim>
                                  </p:childTnLst>
                                </p:cTn>
                              </p:par>
                              <p:par>
                                <p:cTn id="15" presetID="22" presetClass="entr" presetSubtype="8" fill="hold" grpId="0" nodeType="withEffect">
                                  <p:stCondLst>
                                    <p:cond delay="0"/>
                                  </p:stCondLst>
                                  <p:childTnLst>
                                    <p:set>
                                      <p:cBhvr>
                                        <p:cTn id="16" dur="1" fill="hold">
                                          <p:stCondLst>
                                            <p:cond delay="0"/>
                                          </p:stCondLst>
                                        </p:cTn>
                                        <p:tgtEl>
                                          <p:spTgt spid="91"/>
                                        </p:tgtEl>
                                        <p:attrNameLst>
                                          <p:attrName>style.visibility</p:attrName>
                                        </p:attrNameLst>
                                      </p:cBhvr>
                                      <p:to>
                                        <p:strVal val="visible"/>
                                      </p:to>
                                    </p:set>
                                    <p:animEffect transition="in" filter="wipe(left)">
                                      <p:cBhvr>
                                        <p:cTn id="17" dur="1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7BB7662-EEF0-44BC-A214-A519CC43DCBD}"/>
              </a:ext>
            </a:extLst>
          </p:cNvPr>
          <p:cNvSpPr txBox="1"/>
          <p:nvPr/>
        </p:nvSpPr>
        <p:spPr>
          <a:xfrm>
            <a:off x="960724" y="425336"/>
            <a:ext cx="4801314" cy="646331"/>
          </a:xfrm>
          <a:prstGeom prst="rect">
            <a:avLst/>
          </a:prstGeom>
          <a:noFill/>
        </p:spPr>
        <p:txBody>
          <a:bodyPr wrap="none" rtlCol="0">
            <a:spAutoFit/>
          </a:bodyPr>
          <a:lstStyle>
            <a:defPPr>
              <a:defRPr lang="zh-CN"/>
            </a:defPPr>
            <a:lvl1pPr>
              <a:defRPr sz="3600">
                <a:solidFill>
                  <a:srgbClr val="FF0000"/>
                </a:solidFill>
                <a:latin typeface="方正兰亭粗黑简体" panose="02000000000000000000" pitchFamily="2" charset="-122"/>
                <a:ea typeface="方正兰亭粗黑简体" panose="02000000000000000000" pitchFamily="2" charset="-122"/>
              </a:defRPr>
            </a:lvl1pPr>
          </a:lstStyle>
          <a:p>
            <a:r>
              <a:rPr lang="zh-CN" altLang="en-US" b="1" dirty="0"/>
              <a:t>为什么要“不忘初心”</a:t>
            </a:r>
          </a:p>
        </p:txBody>
      </p:sp>
      <p:sp>
        <p:nvSpPr>
          <p:cNvPr id="3" name="矩形 2">
            <a:extLst>
              <a:ext uri="{FF2B5EF4-FFF2-40B4-BE49-F238E27FC236}">
                <a16:creationId xmlns:a16="http://schemas.microsoft.com/office/drawing/2014/main" id="{6D133473-7FC2-434F-95C4-47B42ADFB6CE}"/>
              </a:ext>
            </a:extLst>
          </p:cNvPr>
          <p:cNvSpPr/>
          <p:nvPr/>
        </p:nvSpPr>
        <p:spPr>
          <a:xfrm>
            <a:off x="-674749" y="1782255"/>
            <a:ext cx="9318171" cy="584775"/>
          </a:xfrm>
          <a:prstGeom prst="rect">
            <a:avLst/>
          </a:prstGeom>
          <a:noFill/>
        </p:spPr>
        <p:txBody>
          <a:bodyPr wrap="square" rtlCol="0">
            <a:spAutoFit/>
          </a:bodyPr>
          <a:lstStyle/>
          <a:p>
            <a:pPr algn="ctr"/>
            <a:r>
              <a:rPr lang="zh-CN" altLang="en-US" sz="3200" b="1" dirty="0">
                <a:solidFill>
                  <a:srgbClr val="FF0000"/>
                </a:solidFill>
                <a:latin typeface="方正兰亭粗黑简体" panose="02000000000000000000" pitchFamily="2" charset="-122"/>
                <a:ea typeface="方正兰亭粗黑简体" panose="02000000000000000000" pitchFamily="2" charset="-122"/>
              </a:rPr>
              <a:t>（三）因为我们为世界提供了中国方案</a:t>
            </a:r>
            <a:endParaRPr lang="zh-CN" altLang="en-US" sz="7200" b="1" dirty="0">
              <a:solidFill>
                <a:srgbClr val="FF0000"/>
              </a:solidFill>
              <a:latin typeface="方正兰亭粗黑简体" panose="02000000000000000000" pitchFamily="2" charset="-122"/>
              <a:ea typeface="方正兰亭粗黑简体" panose="02000000000000000000" pitchFamily="2" charset="-122"/>
            </a:endParaRPr>
          </a:p>
        </p:txBody>
      </p:sp>
      <p:sp>
        <p:nvSpPr>
          <p:cNvPr id="4" name="矩形 3">
            <a:extLst>
              <a:ext uri="{FF2B5EF4-FFF2-40B4-BE49-F238E27FC236}">
                <a16:creationId xmlns:a16="http://schemas.microsoft.com/office/drawing/2014/main" id="{F1C2F006-012D-46C1-B0EC-9AF2DDC1661F}"/>
              </a:ext>
            </a:extLst>
          </p:cNvPr>
          <p:cNvSpPr/>
          <p:nvPr/>
        </p:nvSpPr>
        <p:spPr>
          <a:xfrm>
            <a:off x="863554" y="2501913"/>
            <a:ext cx="5742729" cy="3416320"/>
          </a:xfrm>
          <a:prstGeom prst="rect">
            <a:avLst/>
          </a:prstGeom>
          <a:noFill/>
        </p:spPr>
        <p:txBody>
          <a:bodyPr wrap="square">
            <a:spAutoFit/>
          </a:bodyPr>
          <a:lstStyle/>
          <a:p>
            <a:pPr>
              <a:lnSpc>
                <a:spcPct val="150000"/>
              </a:lnSpc>
            </a:pPr>
            <a:r>
              <a:rPr lang="zh-CN" altLang="en-US" dirty="0">
                <a:solidFill>
                  <a:srgbClr val="FF0000"/>
                </a:solidFill>
                <a:latin typeface="方正兰亭黑简体" panose="02000000000000000000" pitchFamily="2" charset="-122"/>
                <a:ea typeface="方正兰亭黑简体" panose="02000000000000000000" pitchFamily="2" charset="-122"/>
              </a:rPr>
              <a:t>大道行思，取则行远。作为现代中国历史的能动者和中国社会的组织者，中国共产党探索中国现代化事业的过程，始终坚持正道直行，善于总结思考，且行且思，探究规律，而后行得稳而远。在长期的斗争实践中，党始终坚持用先进的理论武装自己，而且始终坚持总结和提升改造客观世界的经验；始终坚持把原则的坚定性与策略的灵活性统一起来，不仅有始终如一的行动准则，而且保持着与时俱进的战略抉择。</a:t>
            </a:r>
          </a:p>
        </p:txBody>
      </p:sp>
      <p:sp>
        <p:nvSpPr>
          <p:cNvPr id="13" name="文本框 12">
            <a:extLst>
              <a:ext uri="{FF2B5EF4-FFF2-40B4-BE49-F238E27FC236}">
                <a16:creationId xmlns:a16="http://schemas.microsoft.com/office/drawing/2014/main" id="{07B99973-62A1-4C11-8DC5-79EEB9E18999}"/>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pic>
        <p:nvPicPr>
          <p:cNvPr id="12290" name="Picture 2" descr="http://n1.itc.cn/img8/wb/recom/2016/09/02/147277631734134157.JPEG">
            <a:extLst>
              <a:ext uri="{FF2B5EF4-FFF2-40B4-BE49-F238E27FC236}">
                <a16:creationId xmlns:a16="http://schemas.microsoft.com/office/drawing/2014/main" id="{95C3AE97-EBE9-4A57-AFA5-3591B5374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8408" y="2627242"/>
            <a:ext cx="3429000" cy="2733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13564"/>
      </p:ext>
    </p:extLst>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31" presetClass="entr" presetSubtype="0" fill="hold" grpId="0" nodeType="withEffect">
                                  <p:stCondLst>
                                    <p:cond delay="1500"/>
                                  </p:stCondLst>
                                  <p:iterate type="lt">
                                    <p:tmPct val="1410"/>
                                  </p:iterate>
                                  <p:childTnLst>
                                    <p:set>
                                      <p:cBhvr>
                                        <p:cTn id="15" dur="1" fill="hold">
                                          <p:stCondLst>
                                            <p:cond delay="0"/>
                                          </p:stCondLst>
                                        </p:cTn>
                                        <p:tgtEl>
                                          <p:spTgt spid="4"/>
                                        </p:tgtEl>
                                        <p:attrNameLst>
                                          <p:attrName>style.visibility</p:attrName>
                                        </p:attrNameLst>
                                      </p:cBhvr>
                                      <p:to>
                                        <p:strVal val="visible"/>
                                      </p:to>
                                    </p:set>
                                    <p:anim calcmode="lin" valueType="num">
                                      <p:cBhvr>
                                        <p:cTn id="16" dur="750" fill="hold"/>
                                        <p:tgtEl>
                                          <p:spTgt spid="4"/>
                                        </p:tgtEl>
                                        <p:attrNameLst>
                                          <p:attrName>ppt_w</p:attrName>
                                        </p:attrNameLst>
                                      </p:cBhvr>
                                      <p:tavLst>
                                        <p:tav tm="0">
                                          <p:val>
                                            <p:fltVal val="0"/>
                                          </p:val>
                                        </p:tav>
                                        <p:tav tm="100000">
                                          <p:val>
                                            <p:strVal val="#ppt_w"/>
                                          </p:val>
                                        </p:tav>
                                      </p:tavLst>
                                    </p:anim>
                                    <p:anim calcmode="lin" valueType="num">
                                      <p:cBhvr>
                                        <p:cTn id="17" dur="750" fill="hold"/>
                                        <p:tgtEl>
                                          <p:spTgt spid="4"/>
                                        </p:tgtEl>
                                        <p:attrNameLst>
                                          <p:attrName>ppt_h</p:attrName>
                                        </p:attrNameLst>
                                      </p:cBhvr>
                                      <p:tavLst>
                                        <p:tav tm="0">
                                          <p:val>
                                            <p:fltVal val="0"/>
                                          </p:val>
                                        </p:tav>
                                        <p:tav tm="100000">
                                          <p:val>
                                            <p:strVal val="#ppt_h"/>
                                          </p:val>
                                        </p:tav>
                                      </p:tavLst>
                                    </p:anim>
                                    <p:anim calcmode="lin" valueType="num">
                                      <p:cBhvr>
                                        <p:cTn id="18" dur="750" fill="hold"/>
                                        <p:tgtEl>
                                          <p:spTgt spid="4"/>
                                        </p:tgtEl>
                                        <p:attrNameLst>
                                          <p:attrName>style.rotation</p:attrName>
                                        </p:attrNameLst>
                                      </p:cBhvr>
                                      <p:tavLst>
                                        <p:tav tm="0">
                                          <p:val>
                                            <p:fltVal val="90"/>
                                          </p:val>
                                        </p:tav>
                                        <p:tav tm="100000">
                                          <p:val>
                                            <p:fltVal val="0"/>
                                          </p:val>
                                        </p:tav>
                                      </p:tavLst>
                                    </p:anim>
                                    <p:animEffect transition="in" filter="fade">
                                      <p:cBhvr>
                                        <p:cTn id="19" dur="750"/>
                                        <p:tgtEl>
                                          <p:spTgt spid="4"/>
                                        </p:tgtEl>
                                      </p:cBhvr>
                                    </p:animEffect>
                                  </p:childTnLst>
                                </p:cTn>
                              </p:par>
                            </p:childTnLst>
                          </p:cTn>
                        </p:par>
                        <p:par>
                          <p:cTn id="20" fill="hold">
                            <p:stCondLst>
                              <p:cond delay="5164"/>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500"/>
                                        <p:tgtEl>
                                          <p:spTgt spid="13"/>
                                        </p:tgtEl>
                                      </p:cBhvr>
                                    </p:animEffect>
                                  </p:childTnLst>
                                </p:cTn>
                              </p:par>
                            </p:childTnLst>
                          </p:cTn>
                        </p:par>
                        <p:par>
                          <p:cTn id="24" fill="hold">
                            <p:stCondLst>
                              <p:cond delay="6664"/>
                            </p:stCondLst>
                            <p:childTnLst>
                              <p:par>
                                <p:cTn id="25" presetID="2" presetClass="entr" presetSubtype="8" decel="45000" fill="hold" nodeType="afterEffect">
                                  <p:stCondLst>
                                    <p:cond delay="0"/>
                                  </p:stCondLst>
                                  <p:childTnLst>
                                    <p:set>
                                      <p:cBhvr>
                                        <p:cTn id="26" dur="1" fill="hold">
                                          <p:stCondLst>
                                            <p:cond delay="0"/>
                                          </p:stCondLst>
                                        </p:cTn>
                                        <p:tgtEl>
                                          <p:spTgt spid="12290"/>
                                        </p:tgtEl>
                                        <p:attrNameLst>
                                          <p:attrName>style.visibility</p:attrName>
                                        </p:attrNameLst>
                                      </p:cBhvr>
                                      <p:to>
                                        <p:strVal val="visible"/>
                                      </p:to>
                                    </p:set>
                                    <p:anim calcmode="lin" valueType="num">
                                      <p:cBhvr additive="base">
                                        <p:cTn id="27" dur="1000" fill="hold"/>
                                        <p:tgtEl>
                                          <p:spTgt spid="12290"/>
                                        </p:tgtEl>
                                        <p:attrNameLst>
                                          <p:attrName>ppt_x</p:attrName>
                                        </p:attrNameLst>
                                      </p:cBhvr>
                                      <p:tavLst>
                                        <p:tav tm="0">
                                          <p:val>
                                            <p:strVal val="0-#ppt_w/2"/>
                                          </p:val>
                                        </p:tav>
                                        <p:tav tm="100000">
                                          <p:val>
                                            <p:strVal val="#ppt_x"/>
                                          </p:val>
                                        </p:tav>
                                      </p:tavLst>
                                    </p:anim>
                                    <p:anim calcmode="lin" valueType="num">
                                      <p:cBhvr additive="base">
                                        <p:cTn id="28" dur="1000" fill="hold"/>
                                        <p:tgtEl>
                                          <p:spTgt spid="122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a:extLst>
              <a:ext uri="{FF2B5EF4-FFF2-40B4-BE49-F238E27FC236}">
                <a16:creationId xmlns:a16="http://schemas.microsoft.com/office/drawing/2014/main" id="{EA5EB9AC-5B24-4B6D-BB3E-F26DB2564009}"/>
              </a:ext>
            </a:extLst>
          </p:cNvPr>
          <p:cNvGrpSpPr/>
          <p:nvPr/>
        </p:nvGrpSpPr>
        <p:grpSpPr>
          <a:xfrm>
            <a:off x="5524499" y="1974147"/>
            <a:ext cx="5580000" cy="1620000"/>
            <a:chOff x="5524499" y="2253547"/>
            <a:chExt cx="5580000" cy="1620000"/>
          </a:xfrm>
        </p:grpSpPr>
        <p:sp>
          <p:nvSpPr>
            <p:cNvPr id="13" name="矩形 12">
              <a:extLst>
                <a:ext uri="{FF2B5EF4-FFF2-40B4-BE49-F238E27FC236}">
                  <a16:creationId xmlns:a16="http://schemas.microsoft.com/office/drawing/2014/main" id="{6BC6D172-B048-4BCB-B375-8575EBF85D31}"/>
                </a:ext>
              </a:extLst>
            </p:cNvPr>
            <p:cNvSpPr/>
            <p:nvPr/>
          </p:nvSpPr>
          <p:spPr>
            <a:xfrm>
              <a:off x="5524499" y="2253547"/>
              <a:ext cx="5580000" cy="162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D4B03FAF-E441-4F84-A66E-D315C21BEBAA}"/>
                </a:ext>
              </a:extLst>
            </p:cNvPr>
            <p:cNvSpPr/>
            <p:nvPr/>
          </p:nvSpPr>
          <p:spPr>
            <a:xfrm>
              <a:off x="5742749" y="2463382"/>
              <a:ext cx="5143500" cy="1200329"/>
            </a:xfrm>
            <a:prstGeom prst="rect">
              <a:avLst/>
            </a:prstGeom>
          </p:spPr>
          <p:txBody>
            <a:bodyPr wrap="square">
              <a:spAutoFit/>
            </a:bodyPr>
            <a:lstStyle/>
            <a:p>
              <a:pPr>
                <a:lnSpc>
                  <a:spcPct val="150000"/>
                </a:lnSpc>
              </a:pPr>
              <a:r>
                <a:rPr lang="zh-CN" altLang="en-US" sz="1600" dirty="0">
                  <a:solidFill>
                    <a:schemeClr val="bg1"/>
                  </a:solidFill>
                  <a:latin typeface="方正兰亭黑简体" panose="02000000000000000000" pitchFamily="2" charset="-122"/>
                  <a:ea typeface="方正兰亭黑简体" panose="02000000000000000000" pitchFamily="2" charset="-122"/>
                </a:rPr>
                <a:t>特别是十八大以来以习近平同志为核心的党中央提出了一系列治国理政新理念新思想新战略，形成了</a:t>
              </a:r>
              <a:r>
                <a:rPr lang="zh-CN" altLang="en-US" sz="1600" b="1" dirty="0">
                  <a:solidFill>
                    <a:schemeClr val="bg1"/>
                  </a:solidFill>
                  <a:latin typeface="方正兰亭黑简体" panose="02000000000000000000" pitchFamily="2" charset="-122"/>
                  <a:ea typeface="方正兰亭黑简体" panose="02000000000000000000" pitchFamily="2" charset="-122"/>
                </a:rPr>
                <a:t>习近平中国特色社会主义思想。</a:t>
              </a:r>
            </a:p>
          </p:txBody>
        </p:sp>
      </p:grpSp>
      <p:pic>
        <p:nvPicPr>
          <p:cNvPr id="12" name="图片 11">
            <a:extLst>
              <a:ext uri="{FF2B5EF4-FFF2-40B4-BE49-F238E27FC236}">
                <a16:creationId xmlns:a16="http://schemas.microsoft.com/office/drawing/2014/main" id="{5FF8CEA1-E848-46FD-8F32-68C80F4B53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60" b="12469"/>
          <a:stretch/>
        </p:blipFill>
        <p:spPr>
          <a:xfrm>
            <a:off x="1229597" y="2459502"/>
            <a:ext cx="4076652" cy="3421795"/>
          </a:xfrm>
          <a:custGeom>
            <a:avLst/>
            <a:gdLst>
              <a:gd name="connsiteX0" fmla="*/ 0 w 3688917"/>
              <a:gd name="connsiteY0" fmla="*/ 0 h 3096344"/>
              <a:gd name="connsiteX1" fmla="*/ 1748150 w 3688917"/>
              <a:gd name="connsiteY1" fmla="*/ 0 h 3096344"/>
              <a:gd name="connsiteX2" fmla="*/ 2497358 w 3688917"/>
              <a:gd name="connsiteY2" fmla="*/ 0 h 3096344"/>
              <a:gd name="connsiteX3" fmla="*/ 2996829 w 3688917"/>
              <a:gd name="connsiteY3" fmla="*/ 0 h 3096344"/>
              <a:gd name="connsiteX4" fmla="*/ 2996829 w 3688917"/>
              <a:gd name="connsiteY4" fmla="*/ 516057 h 3096344"/>
              <a:gd name="connsiteX5" fmla="*/ 3688917 w 3688917"/>
              <a:gd name="connsiteY5" fmla="*/ 300903 h 3096344"/>
              <a:gd name="connsiteX6" fmla="*/ 2996829 w 3688917"/>
              <a:gd name="connsiteY6" fmla="*/ 1290143 h 3096344"/>
              <a:gd name="connsiteX7" fmla="*/ 2996829 w 3688917"/>
              <a:gd name="connsiteY7" fmla="*/ 3096344 h 3096344"/>
              <a:gd name="connsiteX8" fmla="*/ 2497358 w 3688917"/>
              <a:gd name="connsiteY8" fmla="*/ 3096344 h 3096344"/>
              <a:gd name="connsiteX9" fmla="*/ 1748150 w 3688917"/>
              <a:gd name="connsiteY9" fmla="*/ 3096344 h 3096344"/>
              <a:gd name="connsiteX10" fmla="*/ 0 w 3688917"/>
              <a:gd name="connsiteY10" fmla="*/ 3096344 h 309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8917" h="3096344">
                <a:moveTo>
                  <a:pt x="0" y="0"/>
                </a:moveTo>
                <a:lnTo>
                  <a:pt x="1748150" y="0"/>
                </a:lnTo>
                <a:lnTo>
                  <a:pt x="2497358" y="0"/>
                </a:lnTo>
                <a:lnTo>
                  <a:pt x="2996829" y="0"/>
                </a:lnTo>
                <a:lnTo>
                  <a:pt x="2996829" y="516057"/>
                </a:lnTo>
                <a:lnTo>
                  <a:pt x="3688917" y="300903"/>
                </a:lnTo>
                <a:lnTo>
                  <a:pt x="2996829" y="1290143"/>
                </a:lnTo>
                <a:lnTo>
                  <a:pt x="2996829" y="3096344"/>
                </a:lnTo>
                <a:lnTo>
                  <a:pt x="2497358" y="3096344"/>
                </a:lnTo>
                <a:lnTo>
                  <a:pt x="1748150" y="3096344"/>
                </a:lnTo>
                <a:lnTo>
                  <a:pt x="0" y="3096344"/>
                </a:lnTo>
                <a:close/>
              </a:path>
            </a:pathLst>
          </a:custGeom>
          <a:ln>
            <a:solidFill>
              <a:srgbClr val="FF0000">
                <a:alpha val="25000"/>
              </a:srgbClr>
            </a:solidFill>
          </a:ln>
        </p:spPr>
      </p:pic>
      <p:sp>
        <p:nvSpPr>
          <p:cNvPr id="3" name="文本框 2">
            <a:extLst>
              <a:ext uri="{FF2B5EF4-FFF2-40B4-BE49-F238E27FC236}">
                <a16:creationId xmlns:a16="http://schemas.microsoft.com/office/drawing/2014/main" id="{0C5BE2F0-786E-4F7D-B853-3FA7C8AD4FB4}"/>
              </a:ext>
            </a:extLst>
          </p:cNvPr>
          <p:cNvSpPr txBox="1"/>
          <p:nvPr/>
        </p:nvSpPr>
        <p:spPr>
          <a:xfrm>
            <a:off x="960724" y="425336"/>
            <a:ext cx="4801314" cy="646331"/>
          </a:xfrm>
          <a:prstGeom prst="rect">
            <a:avLst/>
          </a:prstGeom>
          <a:noFill/>
        </p:spPr>
        <p:txBody>
          <a:bodyPr wrap="none" rtlCol="0">
            <a:spAutoFit/>
          </a:bodyPr>
          <a:lstStyle/>
          <a:p>
            <a:r>
              <a:rPr lang="zh-CN" altLang="en-US" sz="3600" b="1" dirty="0">
                <a:solidFill>
                  <a:srgbClr val="FF0000"/>
                </a:solidFill>
                <a:latin typeface="方正兰亭粗黑简体" panose="02000000000000000000" pitchFamily="2" charset="-122"/>
                <a:ea typeface="方正兰亭粗黑简体" panose="02000000000000000000" pitchFamily="2" charset="-122"/>
              </a:rPr>
              <a:t>为什么要“不忘初心”</a:t>
            </a:r>
          </a:p>
        </p:txBody>
      </p:sp>
      <p:grpSp>
        <p:nvGrpSpPr>
          <p:cNvPr id="17" name="组合 16">
            <a:extLst>
              <a:ext uri="{FF2B5EF4-FFF2-40B4-BE49-F238E27FC236}">
                <a16:creationId xmlns:a16="http://schemas.microsoft.com/office/drawing/2014/main" id="{5A03E66D-A63D-4A7E-B248-295341A63960}"/>
              </a:ext>
            </a:extLst>
          </p:cNvPr>
          <p:cNvGrpSpPr/>
          <p:nvPr/>
        </p:nvGrpSpPr>
        <p:grpSpPr>
          <a:xfrm>
            <a:off x="5524499" y="3775943"/>
            <a:ext cx="5580000" cy="2283812"/>
            <a:chOff x="5524499" y="4055343"/>
            <a:chExt cx="5580000" cy="2283812"/>
          </a:xfrm>
        </p:grpSpPr>
        <p:sp>
          <p:nvSpPr>
            <p:cNvPr id="15" name="矩形 14">
              <a:extLst>
                <a:ext uri="{FF2B5EF4-FFF2-40B4-BE49-F238E27FC236}">
                  <a16:creationId xmlns:a16="http://schemas.microsoft.com/office/drawing/2014/main" id="{C2134BF8-86F9-4784-A63F-1522BB7E870E}"/>
                </a:ext>
              </a:extLst>
            </p:cNvPr>
            <p:cNvSpPr/>
            <p:nvPr/>
          </p:nvSpPr>
          <p:spPr>
            <a:xfrm>
              <a:off x="5524499" y="4055343"/>
              <a:ext cx="5580000" cy="2283812"/>
            </a:xfrm>
            <a:prstGeom prst="rect">
              <a:avLst/>
            </a:prstGeom>
            <a:solidFill>
              <a:srgbClr val="FF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2BDD14C1-8E9B-4DAB-A293-147A315DB1AE}"/>
                </a:ext>
              </a:extLst>
            </p:cNvPr>
            <p:cNvSpPr/>
            <p:nvPr/>
          </p:nvSpPr>
          <p:spPr>
            <a:xfrm>
              <a:off x="5742749" y="4265178"/>
              <a:ext cx="5143500" cy="1895519"/>
            </a:xfrm>
            <a:prstGeom prst="rect">
              <a:avLst/>
            </a:prstGeom>
          </p:spPr>
          <p:txBody>
            <a:bodyPr wrap="square">
              <a:spAutoFit/>
            </a:bodyPr>
            <a:lstStyle/>
            <a:p>
              <a:pPr>
                <a:lnSpc>
                  <a:spcPct val="150000"/>
                </a:lnSpc>
              </a:pPr>
              <a:r>
                <a:rPr lang="zh-CN" altLang="en-US" sz="1600" dirty="0">
                  <a:solidFill>
                    <a:schemeClr val="bg1"/>
                  </a:solidFill>
                  <a:latin typeface="方正兰亭黑简体" panose="02000000000000000000" pitchFamily="2" charset="-122"/>
                  <a:ea typeface="方正兰亭黑简体" panose="02000000000000000000" pitchFamily="2" charset="-122"/>
                </a:rPr>
                <a:t>坚持科学理论指导、坚定理想信念指引、坚定伟大事业信心、高举改革开放旗帜、坚守人民立场、坚持和平发展道路，以及坚持和发展</a:t>
              </a:r>
              <a:r>
                <a:rPr lang="zh-CN" altLang="en-US" sz="1600" b="1" dirty="0">
                  <a:solidFill>
                    <a:schemeClr val="bg1"/>
                  </a:solidFill>
                  <a:latin typeface="方正兰亭黑简体" panose="02000000000000000000" pitchFamily="2" charset="-122"/>
                  <a:ea typeface="方正兰亭黑简体" panose="02000000000000000000" pitchFamily="2" charset="-122"/>
                </a:rPr>
                <a:t>习近平新时代中国特色社会主义思想</a:t>
              </a:r>
              <a:r>
                <a:rPr lang="zh-CN" altLang="en-US" sz="1600" dirty="0">
                  <a:solidFill>
                    <a:schemeClr val="bg1"/>
                  </a:solidFill>
                  <a:latin typeface="方正兰亭黑简体" panose="02000000000000000000" pitchFamily="2" charset="-122"/>
                  <a:ea typeface="方正兰亭黑简体" panose="02000000000000000000" pitchFamily="2" charset="-122"/>
                </a:rPr>
                <a:t>，凡此种种，都是中国共产党在九十六年历程中不断在新的起点上再出发所遵循的“初心”</a:t>
              </a:r>
            </a:p>
          </p:txBody>
        </p:sp>
      </p:grpSp>
    </p:spTree>
    <p:extLst>
      <p:ext uri="{BB962C8B-B14F-4D97-AF65-F5344CB8AC3E}">
        <p14:creationId xmlns:p14="http://schemas.microsoft.com/office/powerpoint/2010/main" val="28098273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par>
                                <p:cTn id="14" presetID="22" presetClass="entr" presetSubtype="8" fill="hold" nodeType="withEffect">
                                  <p:stCondLst>
                                    <p:cond delay="50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1000"/>
                                        <p:tgtEl>
                                          <p:spTgt spid="16"/>
                                        </p:tgtEl>
                                      </p:cBhvr>
                                    </p:animEffect>
                                  </p:childTnLst>
                                </p:cTn>
                              </p:par>
                              <p:par>
                                <p:cTn id="17" presetID="22" presetClass="entr" presetSubtype="8" fill="hold" nodeType="withEffect">
                                  <p:stCondLst>
                                    <p:cond delay="100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7BB7662-EEF0-44BC-A214-A519CC43DCBD}"/>
              </a:ext>
            </a:extLst>
          </p:cNvPr>
          <p:cNvSpPr txBox="1"/>
          <p:nvPr/>
        </p:nvSpPr>
        <p:spPr>
          <a:xfrm>
            <a:off x="960724" y="425336"/>
            <a:ext cx="4801314" cy="646331"/>
          </a:xfrm>
          <a:prstGeom prst="rect">
            <a:avLst/>
          </a:prstGeom>
          <a:noFill/>
        </p:spPr>
        <p:txBody>
          <a:bodyPr wrap="none" rtlCol="0">
            <a:spAutoFit/>
          </a:bodyPr>
          <a:lstStyle>
            <a:defPPr>
              <a:defRPr lang="zh-CN"/>
            </a:defPPr>
            <a:lvl1pPr>
              <a:defRPr sz="3600">
                <a:solidFill>
                  <a:srgbClr val="FF0000"/>
                </a:solidFill>
                <a:latin typeface="方正兰亭粗黑简体" panose="02000000000000000000" pitchFamily="2" charset="-122"/>
                <a:ea typeface="方正兰亭粗黑简体" panose="02000000000000000000" pitchFamily="2" charset="-122"/>
              </a:defRPr>
            </a:lvl1pPr>
          </a:lstStyle>
          <a:p>
            <a:r>
              <a:rPr lang="zh-CN" altLang="en-US" b="1" dirty="0"/>
              <a:t>为什么要“不忘初心”</a:t>
            </a:r>
          </a:p>
        </p:txBody>
      </p:sp>
      <p:sp>
        <p:nvSpPr>
          <p:cNvPr id="3" name="矩形 2">
            <a:extLst>
              <a:ext uri="{FF2B5EF4-FFF2-40B4-BE49-F238E27FC236}">
                <a16:creationId xmlns:a16="http://schemas.microsoft.com/office/drawing/2014/main" id="{6D133473-7FC2-434F-95C4-47B42ADFB6CE}"/>
              </a:ext>
            </a:extLst>
          </p:cNvPr>
          <p:cNvSpPr/>
          <p:nvPr/>
        </p:nvSpPr>
        <p:spPr>
          <a:xfrm>
            <a:off x="234204" y="1756855"/>
            <a:ext cx="9318171" cy="584775"/>
          </a:xfrm>
          <a:prstGeom prst="rect">
            <a:avLst/>
          </a:prstGeom>
          <a:noFill/>
        </p:spPr>
        <p:txBody>
          <a:bodyPr wrap="square" rtlCol="0">
            <a:spAutoFit/>
          </a:bodyPr>
          <a:lstStyle/>
          <a:p>
            <a:pPr algn="ctr"/>
            <a:r>
              <a:rPr lang="zh-CN" altLang="en-US" sz="3200" b="1" dirty="0">
                <a:solidFill>
                  <a:srgbClr val="FF0000"/>
                </a:solidFill>
                <a:latin typeface="方正兰亭粗黑简体" panose="02000000000000000000" pitchFamily="2" charset="-122"/>
                <a:ea typeface="方正兰亭粗黑简体" panose="02000000000000000000" pitchFamily="2" charset="-122"/>
              </a:rPr>
              <a:t>（四）因为我们要时刻保持本真对待发展矛盾</a:t>
            </a:r>
            <a:endParaRPr lang="zh-CN" altLang="en-US" sz="7200" b="1" dirty="0">
              <a:solidFill>
                <a:srgbClr val="FF0000"/>
              </a:solidFill>
              <a:latin typeface="方正兰亭粗黑简体" panose="02000000000000000000" pitchFamily="2" charset="-122"/>
              <a:ea typeface="方正兰亭粗黑简体" panose="02000000000000000000" pitchFamily="2" charset="-122"/>
            </a:endParaRPr>
          </a:p>
        </p:txBody>
      </p:sp>
      <p:sp>
        <p:nvSpPr>
          <p:cNvPr id="4" name="矩形 3">
            <a:extLst>
              <a:ext uri="{FF2B5EF4-FFF2-40B4-BE49-F238E27FC236}">
                <a16:creationId xmlns:a16="http://schemas.microsoft.com/office/drawing/2014/main" id="{F1C2F006-012D-46C1-B0EC-9AF2DDC1661F}"/>
              </a:ext>
            </a:extLst>
          </p:cNvPr>
          <p:cNvSpPr/>
          <p:nvPr/>
        </p:nvSpPr>
        <p:spPr>
          <a:xfrm>
            <a:off x="863554" y="2501913"/>
            <a:ext cx="6045246" cy="2585323"/>
          </a:xfrm>
          <a:prstGeom prst="rect">
            <a:avLst/>
          </a:prstGeom>
          <a:noFill/>
        </p:spPr>
        <p:txBody>
          <a:bodyPr wrap="square">
            <a:spAutoFit/>
          </a:bodyPr>
          <a:lstStyle/>
          <a:p>
            <a:pPr>
              <a:lnSpc>
                <a:spcPct val="150000"/>
              </a:lnSpc>
            </a:pPr>
            <a:r>
              <a:rPr lang="zh-CN" altLang="en-US" dirty="0">
                <a:solidFill>
                  <a:srgbClr val="FF0000"/>
                </a:solidFill>
                <a:latin typeface="方正兰亭黑简体" panose="02000000000000000000" pitchFamily="2" charset="-122"/>
                <a:ea typeface="方正兰亭黑简体" panose="02000000000000000000" pitchFamily="2" charset="-122"/>
              </a:rPr>
              <a:t>中国共产党的全部活动，可以归结为领导中国事业和进行自身建设两个方面。党的事业和党的建设历来都是相互促进、相辅相成的。党的事业既是对党的建设伟大工程的召唤，又为其注入新的活力开辟新的前景；同时，党的事业既是党的建设伟大工程所由以推进的内容和依据，又离不开党的建设伟大工程的引领、保证和支撑。</a:t>
            </a:r>
          </a:p>
        </p:txBody>
      </p:sp>
      <p:sp>
        <p:nvSpPr>
          <p:cNvPr id="13" name="文本框 12">
            <a:extLst>
              <a:ext uri="{FF2B5EF4-FFF2-40B4-BE49-F238E27FC236}">
                <a16:creationId xmlns:a16="http://schemas.microsoft.com/office/drawing/2014/main" id="{07B99973-62A1-4C11-8DC5-79EEB9E18999}"/>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pic>
        <p:nvPicPr>
          <p:cNvPr id="14338" name="Picture 2" descr="http://www.qstheory.cn/tbzt/tbzt_2013/2013lh/mtgc/201303/W020130314376479551249.jpg">
            <a:extLst>
              <a:ext uri="{FF2B5EF4-FFF2-40B4-BE49-F238E27FC236}">
                <a16:creationId xmlns:a16="http://schemas.microsoft.com/office/drawing/2014/main" id="{FB15FE2A-2F8E-450B-B27B-5B41204582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0422" y="2638026"/>
            <a:ext cx="4103906" cy="2400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03943"/>
      </p:ext>
    </p:extLst>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31" presetClass="entr" presetSubtype="0" fill="hold" grpId="0" nodeType="withEffect">
                                  <p:stCondLst>
                                    <p:cond delay="1500"/>
                                  </p:stCondLst>
                                  <p:iterate type="lt">
                                    <p:tmPct val="1410"/>
                                  </p:iterate>
                                  <p:childTnLst>
                                    <p:set>
                                      <p:cBhvr>
                                        <p:cTn id="15" dur="1" fill="hold">
                                          <p:stCondLst>
                                            <p:cond delay="0"/>
                                          </p:stCondLst>
                                        </p:cTn>
                                        <p:tgtEl>
                                          <p:spTgt spid="4"/>
                                        </p:tgtEl>
                                        <p:attrNameLst>
                                          <p:attrName>style.visibility</p:attrName>
                                        </p:attrNameLst>
                                      </p:cBhvr>
                                      <p:to>
                                        <p:strVal val="visible"/>
                                      </p:to>
                                    </p:set>
                                    <p:anim calcmode="lin" valueType="num">
                                      <p:cBhvr>
                                        <p:cTn id="16" dur="750" fill="hold"/>
                                        <p:tgtEl>
                                          <p:spTgt spid="4"/>
                                        </p:tgtEl>
                                        <p:attrNameLst>
                                          <p:attrName>ppt_w</p:attrName>
                                        </p:attrNameLst>
                                      </p:cBhvr>
                                      <p:tavLst>
                                        <p:tav tm="0">
                                          <p:val>
                                            <p:fltVal val="0"/>
                                          </p:val>
                                        </p:tav>
                                        <p:tav tm="100000">
                                          <p:val>
                                            <p:strVal val="#ppt_w"/>
                                          </p:val>
                                        </p:tav>
                                      </p:tavLst>
                                    </p:anim>
                                    <p:anim calcmode="lin" valueType="num">
                                      <p:cBhvr>
                                        <p:cTn id="17" dur="750" fill="hold"/>
                                        <p:tgtEl>
                                          <p:spTgt spid="4"/>
                                        </p:tgtEl>
                                        <p:attrNameLst>
                                          <p:attrName>ppt_h</p:attrName>
                                        </p:attrNameLst>
                                      </p:cBhvr>
                                      <p:tavLst>
                                        <p:tav tm="0">
                                          <p:val>
                                            <p:fltVal val="0"/>
                                          </p:val>
                                        </p:tav>
                                        <p:tav tm="100000">
                                          <p:val>
                                            <p:strVal val="#ppt_h"/>
                                          </p:val>
                                        </p:tav>
                                      </p:tavLst>
                                    </p:anim>
                                    <p:anim calcmode="lin" valueType="num">
                                      <p:cBhvr>
                                        <p:cTn id="18" dur="750" fill="hold"/>
                                        <p:tgtEl>
                                          <p:spTgt spid="4"/>
                                        </p:tgtEl>
                                        <p:attrNameLst>
                                          <p:attrName>style.rotation</p:attrName>
                                        </p:attrNameLst>
                                      </p:cBhvr>
                                      <p:tavLst>
                                        <p:tav tm="0">
                                          <p:val>
                                            <p:fltVal val="90"/>
                                          </p:val>
                                        </p:tav>
                                        <p:tav tm="100000">
                                          <p:val>
                                            <p:fltVal val="0"/>
                                          </p:val>
                                        </p:tav>
                                      </p:tavLst>
                                    </p:anim>
                                    <p:animEffect transition="in" filter="fade">
                                      <p:cBhvr>
                                        <p:cTn id="19" dur="750"/>
                                        <p:tgtEl>
                                          <p:spTgt spid="4"/>
                                        </p:tgtEl>
                                      </p:cBhvr>
                                    </p:animEffect>
                                  </p:childTnLst>
                                </p:cTn>
                              </p:par>
                            </p:childTnLst>
                          </p:cTn>
                        </p:par>
                        <p:par>
                          <p:cTn id="20" fill="hold">
                            <p:stCondLst>
                              <p:cond delay="4762"/>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500"/>
                                        <p:tgtEl>
                                          <p:spTgt spid="13"/>
                                        </p:tgtEl>
                                      </p:cBhvr>
                                    </p:animEffect>
                                  </p:childTnLst>
                                </p:cTn>
                              </p:par>
                            </p:childTnLst>
                          </p:cTn>
                        </p:par>
                        <p:par>
                          <p:cTn id="24" fill="hold">
                            <p:stCondLst>
                              <p:cond delay="6262"/>
                            </p:stCondLst>
                            <p:childTnLst>
                              <p:par>
                                <p:cTn id="25" presetID="2" presetClass="entr" presetSubtype="8" decel="45000" fill="hold" nodeType="afterEffect">
                                  <p:stCondLst>
                                    <p:cond delay="0"/>
                                  </p:stCondLst>
                                  <p:childTnLst>
                                    <p:set>
                                      <p:cBhvr>
                                        <p:cTn id="26" dur="1" fill="hold">
                                          <p:stCondLst>
                                            <p:cond delay="0"/>
                                          </p:stCondLst>
                                        </p:cTn>
                                        <p:tgtEl>
                                          <p:spTgt spid="14338"/>
                                        </p:tgtEl>
                                        <p:attrNameLst>
                                          <p:attrName>style.visibility</p:attrName>
                                        </p:attrNameLst>
                                      </p:cBhvr>
                                      <p:to>
                                        <p:strVal val="visible"/>
                                      </p:to>
                                    </p:set>
                                    <p:anim calcmode="lin" valueType="num">
                                      <p:cBhvr additive="base">
                                        <p:cTn id="27" dur="1000" fill="hold"/>
                                        <p:tgtEl>
                                          <p:spTgt spid="14338"/>
                                        </p:tgtEl>
                                        <p:attrNameLst>
                                          <p:attrName>ppt_x</p:attrName>
                                        </p:attrNameLst>
                                      </p:cBhvr>
                                      <p:tavLst>
                                        <p:tav tm="0">
                                          <p:val>
                                            <p:strVal val="0-#ppt_w/2"/>
                                          </p:val>
                                        </p:tav>
                                        <p:tav tm="100000">
                                          <p:val>
                                            <p:strVal val="#ppt_x"/>
                                          </p:val>
                                        </p:tav>
                                      </p:tavLst>
                                    </p:anim>
                                    <p:anim calcmode="lin" valueType="num">
                                      <p:cBhvr additive="base">
                                        <p:cTn id="28" dur="1000" fill="hold"/>
                                        <p:tgtEl>
                                          <p:spTgt spid="143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a:extLst>
              <a:ext uri="{FF2B5EF4-FFF2-40B4-BE49-F238E27FC236}">
                <a16:creationId xmlns:a16="http://schemas.microsoft.com/office/drawing/2014/main" id="{F5E14462-CC45-4636-B6C5-FB9BDC116A9C}"/>
              </a:ext>
            </a:extLst>
          </p:cNvPr>
          <p:cNvGrpSpPr/>
          <p:nvPr/>
        </p:nvGrpSpPr>
        <p:grpSpPr>
          <a:xfrm>
            <a:off x="8406015" y="292099"/>
            <a:ext cx="3631478" cy="1012469"/>
            <a:chOff x="8406015" y="292099"/>
            <a:chExt cx="3631478" cy="1012469"/>
          </a:xfrm>
        </p:grpSpPr>
        <p:pic>
          <p:nvPicPr>
            <p:cNvPr id="25" name="图片 24">
              <a:extLst>
                <a:ext uri="{FF2B5EF4-FFF2-40B4-BE49-F238E27FC236}">
                  <a16:creationId xmlns:a16="http://schemas.microsoft.com/office/drawing/2014/main" id="{0B80DCEB-137A-48C2-8D5D-4D2AE72D1ECE}"/>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9871829" y="521976"/>
              <a:ext cx="2165664" cy="782592"/>
            </a:xfrm>
            <a:prstGeom prst="rect">
              <a:avLst/>
            </a:prstGeom>
          </p:spPr>
        </p:pic>
        <p:pic>
          <p:nvPicPr>
            <p:cNvPr id="26" name="图片 25">
              <a:extLst>
                <a:ext uri="{FF2B5EF4-FFF2-40B4-BE49-F238E27FC236}">
                  <a16:creationId xmlns:a16="http://schemas.microsoft.com/office/drawing/2014/main" id="{F9F1AFC0-34CF-41E7-95DB-A9446A95B9F2}"/>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406015" y="292099"/>
              <a:ext cx="1465814" cy="1012469"/>
            </a:xfrm>
            <a:prstGeom prst="rect">
              <a:avLst/>
            </a:prstGeom>
          </p:spPr>
        </p:pic>
      </p:grpSp>
      <p:sp>
        <p:nvSpPr>
          <p:cNvPr id="19" name="文本框 18">
            <a:extLst>
              <a:ext uri="{FF2B5EF4-FFF2-40B4-BE49-F238E27FC236}">
                <a16:creationId xmlns:a16="http://schemas.microsoft.com/office/drawing/2014/main" id="{1B1280C3-630E-4315-A59C-D35B5D45DA47}"/>
              </a:ext>
            </a:extLst>
          </p:cNvPr>
          <p:cNvSpPr txBox="1"/>
          <p:nvPr/>
        </p:nvSpPr>
        <p:spPr>
          <a:xfrm>
            <a:off x="1482117" y="444390"/>
            <a:ext cx="2969083" cy="707886"/>
          </a:xfrm>
          <a:prstGeom prst="rect">
            <a:avLst/>
          </a:prstGeom>
          <a:noFill/>
        </p:spPr>
        <p:txBody>
          <a:bodyPr wrap="none" rtlCol="0">
            <a:spAutoFit/>
          </a:bodyPr>
          <a:lstStyle/>
          <a:p>
            <a:r>
              <a:rPr lang="zh-CN" altLang="en-US" sz="4000" dirty="0">
                <a:solidFill>
                  <a:srgbClr val="FF0000"/>
                </a:solidFill>
                <a:latin typeface="方正兰亭粗黑简体" panose="02000000000000000000" pitchFamily="2" charset="-122"/>
                <a:ea typeface="方正兰亭粗黑简体" panose="02000000000000000000" pitchFamily="2" charset="-122"/>
              </a:rPr>
              <a:t>前言 </a:t>
            </a:r>
            <a:r>
              <a:rPr lang="en-US" altLang="zh-CN" sz="2800" b="1" dirty="0">
                <a:solidFill>
                  <a:srgbClr val="FF0000"/>
                </a:solidFill>
                <a:latin typeface="Century Gothic" panose="020B0502020202020204" pitchFamily="34" charset="0"/>
                <a:ea typeface="方正兰亭粗黑简体" panose="02000000000000000000" pitchFamily="2" charset="-122"/>
              </a:rPr>
              <a:t>Foreword</a:t>
            </a:r>
            <a:endParaRPr lang="zh-CN" altLang="en-US" sz="2800" b="1" dirty="0">
              <a:solidFill>
                <a:srgbClr val="FF0000"/>
              </a:solidFill>
              <a:latin typeface="Century Gothic" panose="020B0502020202020204" pitchFamily="34" charset="0"/>
              <a:ea typeface="方正兰亭粗黑简体" panose="02000000000000000000" pitchFamily="2" charset="-122"/>
            </a:endParaRPr>
          </a:p>
        </p:txBody>
      </p:sp>
      <p:cxnSp>
        <p:nvCxnSpPr>
          <p:cNvPr id="22" name="直接连接符 21">
            <a:extLst>
              <a:ext uri="{FF2B5EF4-FFF2-40B4-BE49-F238E27FC236}">
                <a16:creationId xmlns:a16="http://schemas.microsoft.com/office/drawing/2014/main" id="{674E0DCD-0FA5-4BBC-831E-86DB80AC941C}"/>
              </a:ext>
            </a:extLst>
          </p:cNvPr>
          <p:cNvCxnSpPr>
            <a:cxnSpLocks/>
          </p:cNvCxnSpPr>
          <p:nvPr/>
        </p:nvCxnSpPr>
        <p:spPr>
          <a:xfrm>
            <a:off x="0" y="1304568"/>
            <a:ext cx="12192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37" name="图片 36">
            <a:extLst>
              <a:ext uri="{FF2B5EF4-FFF2-40B4-BE49-F238E27FC236}">
                <a16:creationId xmlns:a16="http://schemas.microsoft.com/office/drawing/2014/main" id="{6DC08839-5DF0-422A-A395-F13A06156DE0}"/>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b="15265"/>
          <a:stretch/>
        </p:blipFill>
        <p:spPr>
          <a:xfrm>
            <a:off x="169593" y="111868"/>
            <a:ext cx="1312524" cy="1192700"/>
          </a:xfrm>
          <a:prstGeom prst="rect">
            <a:avLst/>
          </a:prstGeom>
        </p:spPr>
      </p:pic>
      <p:pic>
        <p:nvPicPr>
          <p:cNvPr id="10" name="图片 9">
            <a:extLst>
              <a:ext uri="{FF2B5EF4-FFF2-40B4-BE49-F238E27FC236}">
                <a16:creationId xmlns:a16="http://schemas.microsoft.com/office/drawing/2014/main" id="{88A29723-90A2-470D-A0E5-DDA33B051E84}"/>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rcRect t="77336" r="24464"/>
          <a:stretch/>
        </p:blipFill>
        <p:spPr>
          <a:xfrm>
            <a:off x="0" y="5397499"/>
            <a:ext cx="12192000" cy="1460501"/>
          </a:xfrm>
          <a:prstGeom prst="rect">
            <a:avLst/>
          </a:prstGeom>
        </p:spPr>
      </p:pic>
      <p:pic>
        <p:nvPicPr>
          <p:cNvPr id="11" name="图片 10">
            <a:extLst>
              <a:ext uri="{FF2B5EF4-FFF2-40B4-BE49-F238E27FC236}">
                <a16:creationId xmlns:a16="http://schemas.microsoft.com/office/drawing/2014/main" id="{E53D04FE-E347-4FF8-8AE5-247BD73320F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3320" t="56719" r="2355" b="17666"/>
          <a:stretch/>
        </p:blipFill>
        <p:spPr>
          <a:xfrm>
            <a:off x="10319656" y="4761932"/>
            <a:ext cx="1872343" cy="2096068"/>
          </a:xfrm>
          <a:prstGeom prst="rect">
            <a:avLst/>
          </a:prstGeom>
        </p:spPr>
      </p:pic>
      <p:sp>
        <p:nvSpPr>
          <p:cNvPr id="13" name="文本框 12">
            <a:extLst>
              <a:ext uri="{FF2B5EF4-FFF2-40B4-BE49-F238E27FC236}">
                <a16:creationId xmlns:a16="http://schemas.microsoft.com/office/drawing/2014/main" id="{9BFC1FE8-3CB2-4532-BB71-6000C22EA749}"/>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sp>
        <p:nvSpPr>
          <p:cNvPr id="14" name="矩形 13">
            <a:extLst>
              <a:ext uri="{FF2B5EF4-FFF2-40B4-BE49-F238E27FC236}">
                <a16:creationId xmlns:a16="http://schemas.microsoft.com/office/drawing/2014/main" id="{9355D651-2334-435C-9CDC-84CCD3866C6A}"/>
              </a:ext>
            </a:extLst>
          </p:cNvPr>
          <p:cNvSpPr/>
          <p:nvPr/>
        </p:nvSpPr>
        <p:spPr>
          <a:xfrm>
            <a:off x="5432295" y="1945578"/>
            <a:ext cx="4887362" cy="3416320"/>
          </a:xfrm>
          <a:prstGeom prst="rect">
            <a:avLst/>
          </a:prstGeom>
        </p:spPr>
        <p:txBody>
          <a:bodyPr wrap="square">
            <a:spAutoFit/>
          </a:bodyPr>
          <a:lstStyle/>
          <a:p>
            <a:pPr marL="285750" indent="-285750">
              <a:lnSpc>
                <a:spcPct val="150000"/>
              </a:lnSpc>
              <a:buClr>
                <a:srgbClr val="FF0000"/>
              </a:buClr>
              <a:buFont typeface="Wingdings" panose="05000000000000000000" pitchFamily="2" charset="2"/>
              <a:buChar char="l"/>
            </a:pPr>
            <a:r>
              <a:rPr lang="zh-CN" altLang="en-US" dirty="0">
                <a:solidFill>
                  <a:srgbClr val="FF0000"/>
                </a:solidFill>
                <a:latin typeface="方正兰亭黑简体" panose="02000000000000000000" pitchFamily="2" charset="-122"/>
                <a:ea typeface="方正兰亭黑简体" panose="02000000000000000000" pitchFamily="2" charset="-122"/>
              </a:rPr>
              <a:t>习近平总书记在建党</a:t>
            </a:r>
            <a:r>
              <a:rPr lang="en-US" altLang="zh-CN" dirty="0">
                <a:solidFill>
                  <a:srgbClr val="FF0000"/>
                </a:solidFill>
                <a:latin typeface="方正兰亭黑简体" panose="02000000000000000000" pitchFamily="2" charset="-122"/>
                <a:ea typeface="方正兰亭黑简体" panose="02000000000000000000" pitchFamily="2" charset="-122"/>
              </a:rPr>
              <a:t>95</a:t>
            </a:r>
            <a:r>
              <a:rPr lang="zh-CN" altLang="en-US" dirty="0">
                <a:solidFill>
                  <a:srgbClr val="FF0000"/>
                </a:solidFill>
                <a:latin typeface="方正兰亭黑简体" panose="02000000000000000000" pitchFamily="2" charset="-122"/>
                <a:ea typeface="方正兰亭黑简体" panose="02000000000000000000" pitchFamily="2" charset="-122"/>
              </a:rPr>
              <a:t>周年的讲话中，向全党发出了</a:t>
            </a:r>
            <a:r>
              <a:rPr lang="zh-CN" altLang="en-US" b="1" dirty="0">
                <a:solidFill>
                  <a:srgbClr val="FF0000"/>
                </a:solidFill>
                <a:latin typeface="方正兰亭黑简体" panose="02000000000000000000" pitchFamily="2" charset="-122"/>
                <a:ea typeface="方正兰亭黑简体" panose="02000000000000000000" pitchFamily="2" charset="-122"/>
              </a:rPr>
              <a:t>“不忘初心，继续前进”</a:t>
            </a:r>
            <a:r>
              <a:rPr lang="zh-CN" altLang="en-US" dirty="0">
                <a:solidFill>
                  <a:srgbClr val="FF0000"/>
                </a:solidFill>
                <a:latin typeface="方正兰亭黑简体" panose="02000000000000000000" pitchFamily="2" charset="-122"/>
                <a:ea typeface="方正兰亭黑简体" panose="02000000000000000000" pitchFamily="2" charset="-122"/>
              </a:rPr>
              <a:t>的号召。</a:t>
            </a:r>
            <a:endParaRPr lang="en-US" altLang="zh-CN" dirty="0">
              <a:solidFill>
                <a:srgbClr val="FF0000"/>
              </a:solidFill>
              <a:latin typeface="方正兰亭黑简体" panose="02000000000000000000" pitchFamily="2" charset="-122"/>
              <a:ea typeface="方正兰亭黑简体" panose="02000000000000000000" pitchFamily="2" charset="-122"/>
            </a:endParaRPr>
          </a:p>
          <a:p>
            <a:pPr marL="285750" indent="-285750">
              <a:lnSpc>
                <a:spcPct val="150000"/>
              </a:lnSpc>
              <a:buClr>
                <a:srgbClr val="FF0000"/>
              </a:buClr>
              <a:buFont typeface="Wingdings" panose="05000000000000000000" pitchFamily="2" charset="2"/>
              <a:buChar char="l"/>
            </a:pPr>
            <a:r>
              <a:rPr lang="zh-CN" altLang="en-US" dirty="0">
                <a:solidFill>
                  <a:srgbClr val="FF0000"/>
                </a:solidFill>
                <a:latin typeface="方正兰亭黑简体" panose="02000000000000000000" pitchFamily="2" charset="-122"/>
                <a:ea typeface="方正兰亭黑简体" panose="02000000000000000000" pitchFamily="2" charset="-122"/>
              </a:rPr>
              <a:t>刚刚闭幕的党的十九大，旗帜鲜明地将主题确定为，“</a:t>
            </a:r>
            <a:r>
              <a:rPr lang="zh-CN" altLang="en-US" b="1" dirty="0">
                <a:solidFill>
                  <a:srgbClr val="FF0000"/>
                </a:solidFill>
                <a:latin typeface="方正兰亭黑简体" panose="02000000000000000000" pitchFamily="2" charset="-122"/>
                <a:ea typeface="方正兰亭黑简体" panose="02000000000000000000" pitchFamily="2" charset="-122"/>
              </a:rPr>
              <a:t>不忘初心，牢记使命，</a:t>
            </a:r>
            <a:r>
              <a:rPr lang="zh-CN" altLang="en-US" dirty="0">
                <a:solidFill>
                  <a:srgbClr val="FF0000"/>
                </a:solidFill>
                <a:latin typeface="方正兰亭黑简体" panose="02000000000000000000" pitchFamily="2" charset="-122"/>
                <a:ea typeface="方正兰亭黑简体" panose="02000000000000000000" pitchFamily="2" charset="-122"/>
              </a:rPr>
              <a:t>高举中国特色社会主义伟大旗帜，决胜全面建成小康社会，夺取新时代中国特色社会主义伟大胜利，为实现中华民族伟大复兴的中国梦不懈奋斗。”</a:t>
            </a:r>
          </a:p>
        </p:txBody>
      </p:sp>
      <p:pic>
        <p:nvPicPr>
          <p:cNvPr id="1026" name="Picture 2" descr="http://news.xinhuanet.com/2016-07/06/1119170853_14677671127931n.jpg">
            <a:extLst>
              <a:ext uri="{FF2B5EF4-FFF2-40B4-BE49-F238E27FC236}">
                <a16:creationId xmlns:a16="http://schemas.microsoft.com/office/drawing/2014/main" id="{0AEE8845-B1F1-4A7F-8DC7-78BCEBC4BA8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81678" y="2087160"/>
            <a:ext cx="3793578" cy="293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70632"/>
      </p:ext>
    </p:extLst>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500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000" fill="hold"/>
                                        <p:tgtEl>
                                          <p:spTgt spid="37"/>
                                        </p:tgtEl>
                                        <p:attrNameLst>
                                          <p:attrName>ppt_x</p:attrName>
                                        </p:attrNameLst>
                                      </p:cBhvr>
                                      <p:tavLst>
                                        <p:tav tm="0">
                                          <p:val>
                                            <p:strVal val="0-#ppt_w/2"/>
                                          </p:val>
                                        </p:tav>
                                        <p:tav tm="100000">
                                          <p:val>
                                            <p:strVal val="#ppt_x"/>
                                          </p:val>
                                        </p:tav>
                                      </p:tavLst>
                                    </p:anim>
                                    <p:anim calcmode="lin" valueType="num">
                                      <p:cBhvr additive="base">
                                        <p:cTn id="8" dur="1000" fill="hold"/>
                                        <p:tgtEl>
                                          <p:spTgt spid="37"/>
                                        </p:tgtEl>
                                        <p:attrNameLst>
                                          <p:attrName>ppt_y</p:attrName>
                                        </p:attrNameLst>
                                      </p:cBhvr>
                                      <p:tavLst>
                                        <p:tav tm="0">
                                          <p:val>
                                            <p:strVal val="#ppt_y"/>
                                          </p:val>
                                        </p:tav>
                                        <p:tav tm="100000">
                                          <p:val>
                                            <p:strVal val="#ppt_y"/>
                                          </p:val>
                                        </p:tav>
                                      </p:tavLst>
                                    </p:anim>
                                  </p:childTnLst>
                                </p:cTn>
                              </p:par>
                              <p:par>
                                <p:cTn id="9" presetID="22" presetClass="entr" presetSubtype="2"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right)">
                                      <p:cBhvr>
                                        <p:cTn id="11" dur="1000"/>
                                        <p:tgtEl>
                                          <p:spTgt spid="22"/>
                                        </p:tgtEl>
                                      </p:cBhvr>
                                    </p:animEffect>
                                  </p:childTnLst>
                                </p:cTn>
                              </p:par>
                              <p:par>
                                <p:cTn id="12" presetID="2" presetClass="entr" presetSubtype="2" decel="4500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1000" fill="hold"/>
                                        <p:tgtEl>
                                          <p:spTgt spid="12"/>
                                        </p:tgtEl>
                                        <p:attrNameLst>
                                          <p:attrName>ppt_x</p:attrName>
                                        </p:attrNameLst>
                                      </p:cBhvr>
                                      <p:tavLst>
                                        <p:tav tm="0">
                                          <p:val>
                                            <p:strVal val="1+#ppt_w/2"/>
                                          </p:val>
                                        </p:tav>
                                        <p:tav tm="100000">
                                          <p:val>
                                            <p:strVal val="#ppt_x"/>
                                          </p:val>
                                        </p:tav>
                                      </p:tavLst>
                                    </p:anim>
                                    <p:anim calcmode="lin" valueType="num">
                                      <p:cBhvr additive="base">
                                        <p:cTn id="15" dur="1000" fill="hold"/>
                                        <p:tgtEl>
                                          <p:spTgt spid="12"/>
                                        </p:tgtEl>
                                        <p:attrNameLst>
                                          <p:attrName>ppt_y</p:attrName>
                                        </p:attrNameLst>
                                      </p:cBhvr>
                                      <p:tavLst>
                                        <p:tav tm="0">
                                          <p:val>
                                            <p:strVal val="#ppt_y"/>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1000"/>
                                        <p:tgtEl>
                                          <p:spTgt spid="19"/>
                                        </p:tgtEl>
                                      </p:cBhvr>
                                    </p:animEffect>
                                  </p:childTnLst>
                                </p:cTn>
                              </p:par>
                            </p:childTnLst>
                          </p:cTn>
                        </p:par>
                        <p:par>
                          <p:cTn id="19" fill="hold">
                            <p:stCondLst>
                              <p:cond delay="1000"/>
                            </p:stCondLst>
                            <p:childTnLst>
                              <p:par>
                                <p:cTn id="20" presetID="42"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2" presetClass="entr" presetSubtype="2" decel="4500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1000" fill="hold"/>
                                        <p:tgtEl>
                                          <p:spTgt spid="11"/>
                                        </p:tgtEl>
                                        <p:attrNameLst>
                                          <p:attrName>ppt_x</p:attrName>
                                        </p:attrNameLst>
                                      </p:cBhvr>
                                      <p:tavLst>
                                        <p:tav tm="0">
                                          <p:val>
                                            <p:strVal val="1+#ppt_w/2"/>
                                          </p:val>
                                        </p:tav>
                                        <p:tav tm="100000">
                                          <p:val>
                                            <p:strVal val="#ppt_x"/>
                                          </p:val>
                                        </p:tav>
                                      </p:tavLst>
                                    </p:anim>
                                    <p:anim calcmode="lin" valueType="num">
                                      <p:cBhvr additive="base">
                                        <p:cTn id="28" dur="1000" fill="hold"/>
                                        <p:tgtEl>
                                          <p:spTgt spid="11"/>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500"/>
                                        <p:tgtEl>
                                          <p:spTgt spid="13"/>
                                        </p:tgtEl>
                                      </p:cBhvr>
                                    </p:animEffect>
                                  </p:childTnLst>
                                </p:cTn>
                              </p:par>
                            </p:childTnLst>
                          </p:cTn>
                        </p:par>
                        <p:par>
                          <p:cTn id="33" fill="hold">
                            <p:stCondLst>
                              <p:cond delay="3500"/>
                            </p:stCondLst>
                            <p:childTnLst>
                              <p:par>
                                <p:cTn id="34" presetID="22" presetClass="entr" presetSubtype="8"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D8B6CB54-2113-4512-BED0-4AA06C3B8EC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b="38788"/>
          <a:stretch/>
        </p:blipFill>
        <p:spPr>
          <a:xfrm>
            <a:off x="0" y="5291932"/>
            <a:ext cx="12192000" cy="1566068"/>
          </a:xfrm>
          <a:prstGeom prst="rect">
            <a:avLst/>
          </a:prstGeom>
        </p:spPr>
      </p:pic>
      <p:sp>
        <p:nvSpPr>
          <p:cNvPr id="2" name="文本框 1">
            <a:extLst>
              <a:ext uri="{FF2B5EF4-FFF2-40B4-BE49-F238E27FC236}">
                <a16:creationId xmlns:a16="http://schemas.microsoft.com/office/drawing/2014/main" id="{C5D0DE53-B1B1-444E-BB61-A113EFE7E193}"/>
              </a:ext>
            </a:extLst>
          </p:cNvPr>
          <p:cNvSpPr txBox="1"/>
          <p:nvPr/>
        </p:nvSpPr>
        <p:spPr>
          <a:xfrm>
            <a:off x="960724" y="425336"/>
            <a:ext cx="4801314" cy="646331"/>
          </a:xfrm>
          <a:prstGeom prst="rect">
            <a:avLst/>
          </a:prstGeom>
          <a:noFill/>
        </p:spPr>
        <p:txBody>
          <a:bodyPr wrap="none" rtlCol="0">
            <a:spAutoFit/>
          </a:bodyPr>
          <a:lstStyle/>
          <a:p>
            <a:r>
              <a:rPr lang="zh-CN" altLang="en-US" sz="3600" b="1" dirty="0">
                <a:solidFill>
                  <a:srgbClr val="FF0000"/>
                </a:solidFill>
                <a:latin typeface="方正兰亭粗黑简体" panose="02000000000000000000" pitchFamily="2" charset="-122"/>
                <a:ea typeface="方正兰亭粗黑简体" panose="02000000000000000000" pitchFamily="2" charset="-122"/>
              </a:rPr>
              <a:t>为什么要“不忘初心”</a:t>
            </a:r>
          </a:p>
        </p:txBody>
      </p:sp>
      <p:sp>
        <p:nvSpPr>
          <p:cNvPr id="3" name="矩形 2">
            <a:extLst>
              <a:ext uri="{FF2B5EF4-FFF2-40B4-BE49-F238E27FC236}">
                <a16:creationId xmlns:a16="http://schemas.microsoft.com/office/drawing/2014/main" id="{F5D58066-F5CD-4601-890C-C2AA21096813}"/>
              </a:ext>
            </a:extLst>
          </p:cNvPr>
          <p:cNvSpPr/>
          <p:nvPr/>
        </p:nvSpPr>
        <p:spPr>
          <a:xfrm>
            <a:off x="2514360" y="2274838"/>
            <a:ext cx="7170057" cy="2677656"/>
          </a:xfrm>
          <a:prstGeom prst="rect">
            <a:avLst/>
          </a:prstGeom>
        </p:spPr>
        <p:txBody>
          <a:bodyPr wrap="square">
            <a:spAutoFit/>
          </a:bodyPr>
          <a:lstStyle/>
          <a:p>
            <a:pPr>
              <a:lnSpc>
                <a:spcPct val="150000"/>
              </a:lnSpc>
            </a:pPr>
            <a:r>
              <a:rPr lang="zh-CN" altLang="en-US" sz="2800" dirty="0">
                <a:solidFill>
                  <a:srgbClr val="FF0000"/>
                </a:solidFill>
                <a:latin typeface="方正兰亭粗黑简体" panose="02000000000000000000" pitchFamily="2" charset="-122"/>
                <a:ea typeface="方正兰亭粗黑简体" panose="02000000000000000000" pitchFamily="2" charset="-122"/>
              </a:rPr>
              <a:t>不忘初心，意味着党要以自我革命的政治勇气，着力解决党自身存在的突出问题，不断增强党</a:t>
            </a:r>
            <a:r>
              <a:rPr lang="zh-CN" altLang="en-US" sz="2800" b="1" dirty="0">
                <a:solidFill>
                  <a:srgbClr val="FF0000"/>
                </a:solidFill>
                <a:latin typeface="方正兰亭粗黑简体" panose="02000000000000000000" pitchFamily="2" charset="-122"/>
                <a:ea typeface="方正兰亭粗黑简体" panose="02000000000000000000" pitchFamily="2" charset="-122"/>
              </a:rPr>
              <a:t>自我净化、自我完善、自我革新、自我提高</a:t>
            </a:r>
            <a:r>
              <a:rPr lang="zh-CN" altLang="en-US" sz="2800" dirty="0">
                <a:solidFill>
                  <a:srgbClr val="FF0000"/>
                </a:solidFill>
                <a:latin typeface="方正兰亭粗黑简体" panose="02000000000000000000" pitchFamily="2" charset="-122"/>
                <a:ea typeface="方正兰亭粗黑简体" panose="02000000000000000000" pitchFamily="2" charset="-122"/>
              </a:rPr>
              <a:t>能力。</a:t>
            </a:r>
          </a:p>
        </p:txBody>
      </p:sp>
      <p:grpSp>
        <p:nvGrpSpPr>
          <p:cNvPr id="10" name="组合 9">
            <a:extLst>
              <a:ext uri="{FF2B5EF4-FFF2-40B4-BE49-F238E27FC236}">
                <a16:creationId xmlns:a16="http://schemas.microsoft.com/office/drawing/2014/main" id="{428E916B-DC41-46EB-B1A5-BE9B75A88CB7}"/>
              </a:ext>
            </a:extLst>
          </p:cNvPr>
          <p:cNvGrpSpPr/>
          <p:nvPr/>
        </p:nvGrpSpPr>
        <p:grpSpPr>
          <a:xfrm>
            <a:off x="1617864" y="1990672"/>
            <a:ext cx="8963049" cy="2876656"/>
            <a:chOff x="1545294" y="2349935"/>
            <a:chExt cx="8963049" cy="2876656"/>
          </a:xfrm>
        </p:grpSpPr>
        <p:sp>
          <p:nvSpPr>
            <p:cNvPr id="7" name="任意多边形: 形状 6">
              <a:extLst>
                <a:ext uri="{FF2B5EF4-FFF2-40B4-BE49-F238E27FC236}">
                  <a16:creationId xmlns:a16="http://schemas.microsoft.com/office/drawing/2014/main" id="{C50FB822-B0AE-4328-AB6C-F77919FC3C31}"/>
                </a:ext>
              </a:extLst>
            </p:cNvPr>
            <p:cNvSpPr/>
            <p:nvPr/>
          </p:nvSpPr>
          <p:spPr>
            <a:xfrm>
              <a:off x="1545294" y="2349935"/>
              <a:ext cx="683831" cy="675283"/>
            </a:xfrm>
            <a:custGeom>
              <a:avLst/>
              <a:gdLst/>
              <a:ahLst/>
              <a:cxnLst/>
              <a:rect l="l" t="t" r="r" b="b"/>
              <a:pathLst>
                <a:path w="547687" h="540841">
                  <a:moveTo>
                    <a:pt x="479226" y="0"/>
                  </a:moveTo>
                  <a:lnTo>
                    <a:pt x="547687" y="54769"/>
                  </a:lnTo>
                  <a:cubicBezTo>
                    <a:pt x="465534" y="114101"/>
                    <a:pt x="422175" y="203101"/>
                    <a:pt x="417611" y="321766"/>
                  </a:cubicBezTo>
                  <a:lnTo>
                    <a:pt x="527149" y="321766"/>
                  </a:lnTo>
                  <a:lnTo>
                    <a:pt x="527149" y="540841"/>
                  </a:lnTo>
                  <a:lnTo>
                    <a:pt x="314920" y="540841"/>
                  </a:lnTo>
                  <a:cubicBezTo>
                    <a:pt x="314920" y="504329"/>
                    <a:pt x="314920" y="442714"/>
                    <a:pt x="314920" y="355997"/>
                  </a:cubicBezTo>
                  <a:cubicBezTo>
                    <a:pt x="314920" y="196255"/>
                    <a:pt x="369689" y="77589"/>
                    <a:pt x="479226" y="0"/>
                  </a:cubicBezTo>
                  <a:close/>
                  <a:moveTo>
                    <a:pt x="171152" y="0"/>
                  </a:moveTo>
                  <a:lnTo>
                    <a:pt x="232767" y="54769"/>
                  </a:lnTo>
                  <a:cubicBezTo>
                    <a:pt x="150614" y="114101"/>
                    <a:pt x="107255" y="203101"/>
                    <a:pt x="102691" y="321766"/>
                  </a:cubicBezTo>
                  <a:lnTo>
                    <a:pt x="219075" y="321766"/>
                  </a:lnTo>
                  <a:lnTo>
                    <a:pt x="219075" y="540841"/>
                  </a:lnTo>
                  <a:lnTo>
                    <a:pt x="0" y="540841"/>
                  </a:lnTo>
                  <a:cubicBezTo>
                    <a:pt x="0" y="504329"/>
                    <a:pt x="0" y="442714"/>
                    <a:pt x="0" y="355997"/>
                  </a:cubicBezTo>
                  <a:cubicBezTo>
                    <a:pt x="0" y="196255"/>
                    <a:pt x="57050" y="77589"/>
                    <a:pt x="171152" y="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a:extLst>
                <a:ext uri="{FF2B5EF4-FFF2-40B4-BE49-F238E27FC236}">
                  <a16:creationId xmlns:a16="http://schemas.microsoft.com/office/drawing/2014/main" id="{C391664A-F9B4-4476-8D69-276302368E93}"/>
                </a:ext>
              </a:extLst>
            </p:cNvPr>
            <p:cNvSpPr/>
            <p:nvPr/>
          </p:nvSpPr>
          <p:spPr>
            <a:xfrm>
              <a:off x="9824511" y="4551308"/>
              <a:ext cx="683832" cy="675283"/>
            </a:xfrm>
            <a:custGeom>
              <a:avLst/>
              <a:gdLst/>
              <a:ahLst/>
              <a:cxnLst/>
              <a:rect l="l" t="t" r="r" b="b"/>
              <a:pathLst>
                <a:path w="547688" h="540841">
                  <a:moveTo>
                    <a:pt x="328613" y="0"/>
                  </a:moveTo>
                  <a:lnTo>
                    <a:pt x="547688" y="0"/>
                  </a:lnTo>
                  <a:cubicBezTo>
                    <a:pt x="547688" y="31949"/>
                    <a:pt x="547688" y="93563"/>
                    <a:pt x="547688" y="184845"/>
                  </a:cubicBezTo>
                  <a:cubicBezTo>
                    <a:pt x="547688" y="335459"/>
                    <a:pt x="490637" y="454124"/>
                    <a:pt x="376536" y="540841"/>
                  </a:cubicBezTo>
                  <a:lnTo>
                    <a:pt x="314921" y="486073"/>
                  </a:lnTo>
                  <a:cubicBezTo>
                    <a:pt x="397074" y="426740"/>
                    <a:pt x="440432" y="335459"/>
                    <a:pt x="444996" y="212229"/>
                  </a:cubicBezTo>
                  <a:lnTo>
                    <a:pt x="328613" y="212229"/>
                  </a:lnTo>
                  <a:close/>
                  <a:moveTo>
                    <a:pt x="20539" y="0"/>
                  </a:moveTo>
                  <a:lnTo>
                    <a:pt x="232768" y="0"/>
                  </a:lnTo>
                  <a:cubicBezTo>
                    <a:pt x="232768" y="31949"/>
                    <a:pt x="232768" y="93563"/>
                    <a:pt x="232768" y="184845"/>
                  </a:cubicBezTo>
                  <a:cubicBezTo>
                    <a:pt x="232768" y="335459"/>
                    <a:pt x="177999" y="454124"/>
                    <a:pt x="68461" y="540841"/>
                  </a:cubicBezTo>
                  <a:lnTo>
                    <a:pt x="0" y="486073"/>
                  </a:lnTo>
                  <a:cubicBezTo>
                    <a:pt x="82154" y="426740"/>
                    <a:pt x="125512" y="335459"/>
                    <a:pt x="130076" y="212229"/>
                  </a:cubicBezTo>
                  <a:lnTo>
                    <a:pt x="20539" y="212229"/>
                  </a:lnTo>
                  <a:close/>
                </a:path>
              </a:pathLst>
            </a:custGeom>
            <a:solidFill>
              <a:srgbClr val="FF000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0" name="图片 19">
            <a:extLst>
              <a:ext uri="{FF2B5EF4-FFF2-40B4-BE49-F238E27FC236}">
                <a16:creationId xmlns:a16="http://schemas.microsoft.com/office/drawing/2014/main" id="{54EB7728-2255-47F1-B986-378301835B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1313" b="18215"/>
          <a:stretch/>
        </p:blipFill>
        <p:spPr>
          <a:xfrm>
            <a:off x="7714872" y="5270035"/>
            <a:ext cx="4477128" cy="1587965"/>
          </a:xfrm>
          <a:prstGeom prst="rect">
            <a:avLst/>
          </a:prstGeom>
        </p:spPr>
      </p:pic>
      <p:pic>
        <p:nvPicPr>
          <p:cNvPr id="21" name="图片 20">
            <a:extLst>
              <a:ext uri="{FF2B5EF4-FFF2-40B4-BE49-F238E27FC236}">
                <a16:creationId xmlns:a16="http://schemas.microsoft.com/office/drawing/2014/main" id="{2CCBE890-8220-4D4D-8CD4-CCE661E957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63050" y="5272548"/>
            <a:ext cx="2538941" cy="1585452"/>
          </a:xfrm>
          <a:prstGeom prst="rect">
            <a:avLst/>
          </a:prstGeom>
        </p:spPr>
      </p:pic>
      <p:pic>
        <p:nvPicPr>
          <p:cNvPr id="22" name="图片 21">
            <a:extLst>
              <a:ext uri="{FF2B5EF4-FFF2-40B4-BE49-F238E27FC236}">
                <a16:creationId xmlns:a16="http://schemas.microsoft.com/office/drawing/2014/main" id="{075F0139-F4F1-41D3-B7E4-A14B419F7906}"/>
              </a:ext>
            </a:extLst>
          </p:cNvPr>
          <p:cNvPicPr>
            <a:picLocks noChangeAspect="1"/>
          </p:cNvPicPr>
          <p:nvPr/>
        </p:nvPicPr>
        <p:blipFill rotWithShape="1">
          <a:blip r:embed="rId7">
            <a:extLst>
              <a:ext uri="{28A0092B-C50C-407E-A947-70E740481C1C}">
                <a14:useLocalDpi xmlns:a14="http://schemas.microsoft.com/office/drawing/2010/main" val="0"/>
              </a:ext>
            </a:extLst>
          </a:blip>
          <a:srcRect l="2675" t="67090" r="43969" b="16916"/>
          <a:stretch/>
        </p:blipFill>
        <p:spPr>
          <a:xfrm>
            <a:off x="0" y="4896408"/>
            <a:ext cx="4362450" cy="1961592"/>
          </a:xfrm>
          <a:prstGeom prst="rect">
            <a:avLst/>
          </a:prstGeom>
        </p:spPr>
      </p:pic>
      <p:sp>
        <p:nvSpPr>
          <p:cNvPr id="11" name="文本框 10">
            <a:extLst>
              <a:ext uri="{FF2B5EF4-FFF2-40B4-BE49-F238E27FC236}">
                <a16:creationId xmlns:a16="http://schemas.microsoft.com/office/drawing/2014/main" id="{7ABB05C6-A97A-4089-A680-5F008868EA51}"/>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spTree>
    <p:extLst>
      <p:ext uri="{BB962C8B-B14F-4D97-AF65-F5344CB8AC3E}">
        <p14:creationId xmlns:p14="http://schemas.microsoft.com/office/powerpoint/2010/main" val="1884815141"/>
      </p:ext>
    </p:extLst>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par>
                                <p:cTn id="14" presetID="2" presetClass="entr" presetSubtype="8" decel="4500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1000" fill="hold"/>
                                        <p:tgtEl>
                                          <p:spTgt spid="22"/>
                                        </p:tgtEl>
                                        <p:attrNameLst>
                                          <p:attrName>ppt_x</p:attrName>
                                        </p:attrNameLst>
                                      </p:cBhvr>
                                      <p:tavLst>
                                        <p:tav tm="0">
                                          <p:val>
                                            <p:strVal val="0-#ppt_w/2"/>
                                          </p:val>
                                        </p:tav>
                                        <p:tav tm="100000">
                                          <p:val>
                                            <p:strVal val="#ppt_x"/>
                                          </p:val>
                                        </p:tav>
                                      </p:tavLst>
                                    </p:anim>
                                    <p:anim calcmode="lin" valueType="num">
                                      <p:cBhvr additive="base">
                                        <p:cTn id="17" dur="1000" fill="hold"/>
                                        <p:tgtEl>
                                          <p:spTgt spid="22"/>
                                        </p:tgtEl>
                                        <p:attrNameLst>
                                          <p:attrName>ppt_y</p:attrName>
                                        </p:attrNameLst>
                                      </p:cBhvr>
                                      <p:tavLst>
                                        <p:tav tm="0">
                                          <p:val>
                                            <p:strVal val="#ppt_y"/>
                                          </p:val>
                                        </p:tav>
                                        <p:tav tm="100000">
                                          <p:val>
                                            <p:strVal val="#ppt_y"/>
                                          </p:val>
                                        </p:tav>
                                      </p:tavLst>
                                    </p:anim>
                                  </p:childTnLst>
                                </p:cTn>
                              </p:par>
                              <p:par>
                                <p:cTn id="18" presetID="2" presetClass="entr" presetSubtype="2" decel="4500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1000" fill="hold"/>
                                        <p:tgtEl>
                                          <p:spTgt spid="20"/>
                                        </p:tgtEl>
                                        <p:attrNameLst>
                                          <p:attrName>ppt_x</p:attrName>
                                        </p:attrNameLst>
                                      </p:cBhvr>
                                      <p:tavLst>
                                        <p:tav tm="0">
                                          <p:val>
                                            <p:strVal val="1+#ppt_w/2"/>
                                          </p:val>
                                        </p:tav>
                                        <p:tav tm="100000">
                                          <p:val>
                                            <p:strVal val="#ppt_x"/>
                                          </p:val>
                                        </p:tav>
                                      </p:tavLst>
                                    </p:anim>
                                    <p:anim calcmode="lin" valueType="num">
                                      <p:cBhvr additive="base">
                                        <p:cTn id="21" dur="1000" fill="hold"/>
                                        <p:tgtEl>
                                          <p:spTgt spid="20"/>
                                        </p:tgtEl>
                                        <p:attrNameLst>
                                          <p:attrName>ppt_y</p:attrName>
                                        </p:attrNameLst>
                                      </p:cBhvr>
                                      <p:tavLst>
                                        <p:tav tm="0">
                                          <p:val>
                                            <p:strVal val="#ppt_y"/>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1000" fill="hold"/>
                                        <p:tgtEl>
                                          <p:spTgt spid="21"/>
                                        </p:tgtEl>
                                        <p:attrNameLst>
                                          <p:attrName>ppt_w</p:attrName>
                                        </p:attrNameLst>
                                      </p:cBhvr>
                                      <p:tavLst>
                                        <p:tav tm="0">
                                          <p:val>
                                            <p:fltVal val="0"/>
                                          </p:val>
                                        </p:tav>
                                        <p:tav tm="100000">
                                          <p:val>
                                            <p:strVal val="#ppt_w"/>
                                          </p:val>
                                        </p:tav>
                                      </p:tavLst>
                                    </p:anim>
                                    <p:anim calcmode="lin" valueType="num">
                                      <p:cBhvr>
                                        <p:cTn id="25" dur="1000" fill="hold"/>
                                        <p:tgtEl>
                                          <p:spTgt spid="21"/>
                                        </p:tgtEl>
                                        <p:attrNameLst>
                                          <p:attrName>ppt_h</p:attrName>
                                        </p:attrNameLst>
                                      </p:cBhvr>
                                      <p:tavLst>
                                        <p:tav tm="0">
                                          <p:val>
                                            <p:fltVal val="0"/>
                                          </p:val>
                                        </p:tav>
                                        <p:tav tm="100000">
                                          <p:val>
                                            <p:strVal val="#ppt_h"/>
                                          </p:val>
                                        </p:tav>
                                      </p:tavLst>
                                    </p:anim>
                                    <p:animEffect transition="in" filter="fade">
                                      <p:cBhvr>
                                        <p:cTn id="26" dur="1000"/>
                                        <p:tgtEl>
                                          <p:spTgt spid="21"/>
                                        </p:tgtEl>
                                      </p:cBhvr>
                                    </p:animEffect>
                                  </p:childTnLst>
                                </p:cTn>
                              </p:par>
                              <p:par>
                                <p:cTn id="27" presetID="50" presetClass="entr" presetSubtype="0" decel="100000" fill="hold" nodeType="withEffect">
                                  <p:stCondLst>
                                    <p:cond delay="500"/>
                                  </p:stCondLst>
                                  <p:childTnLst>
                                    <p:set>
                                      <p:cBhvr>
                                        <p:cTn id="28" dur="1" fill="hold">
                                          <p:stCondLst>
                                            <p:cond delay="0"/>
                                          </p:stCondLst>
                                        </p:cTn>
                                        <p:tgtEl>
                                          <p:spTgt spid="10"/>
                                        </p:tgtEl>
                                        <p:attrNameLst>
                                          <p:attrName>style.visibility</p:attrName>
                                        </p:attrNameLst>
                                      </p:cBhvr>
                                      <p:to>
                                        <p:strVal val="visible"/>
                                      </p:to>
                                    </p:set>
                                    <p:anim calcmode="lin" valueType="num">
                                      <p:cBhvr>
                                        <p:cTn id="29" dur="1000" fill="hold"/>
                                        <p:tgtEl>
                                          <p:spTgt spid="10"/>
                                        </p:tgtEl>
                                        <p:attrNameLst>
                                          <p:attrName>ppt_w</p:attrName>
                                        </p:attrNameLst>
                                      </p:cBhvr>
                                      <p:tavLst>
                                        <p:tav tm="0">
                                          <p:val>
                                            <p:strVal val="#ppt_w+.3"/>
                                          </p:val>
                                        </p:tav>
                                        <p:tav tm="100000">
                                          <p:val>
                                            <p:strVal val="#ppt_w"/>
                                          </p:val>
                                        </p:tav>
                                      </p:tavLst>
                                    </p:anim>
                                    <p:anim calcmode="lin" valueType="num">
                                      <p:cBhvr>
                                        <p:cTn id="30" dur="1000" fill="hold"/>
                                        <p:tgtEl>
                                          <p:spTgt spid="10"/>
                                        </p:tgtEl>
                                        <p:attrNameLst>
                                          <p:attrName>ppt_h</p:attrName>
                                        </p:attrNameLst>
                                      </p:cBhvr>
                                      <p:tavLst>
                                        <p:tav tm="0">
                                          <p:val>
                                            <p:strVal val="#ppt_h"/>
                                          </p:val>
                                        </p:tav>
                                        <p:tav tm="100000">
                                          <p:val>
                                            <p:strVal val="#ppt_h"/>
                                          </p:val>
                                        </p:tav>
                                      </p:tavLst>
                                    </p:anim>
                                    <p:animEffect transition="in" filter="fade">
                                      <p:cBhvr>
                                        <p:cTn id="31" dur="1000"/>
                                        <p:tgtEl>
                                          <p:spTgt spid="10"/>
                                        </p:tgtEl>
                                      </p:cBhvr>
                                    </p:animEffect>
                                  </p:childTnLst>
                                </p:cTn>
                              </p:par>
                              <p:par>
                                <p:cTn id="32" presetID="1" presetClass="entr" presetSubtype="0" fill="hold" grpId="0" nodeType="withEffect">
                                  <p:stCondLst>
                                    <p:cond delay="500"/>
                                  </p:stCondLst>
                                  <p:iterate type="lt">
                                    <p:tmAbs val="50"/>
                                  </p:iterate>
                                  <p:childTnLst>
                                    <p:set>
                                      <p:cBhvr>
                                        <p:cTn id="33" dur="1" fill="hold">
                                          <p:stCondLst>
                                            <p:cond delay="0"/>
                                          </p:stCondLst>
                                        </p:cTn>
                                        <p:tgtEl>
                                          <p:spTgt spid="3"/>
                                        </p:tgtEl>
                                        <p:attrNameLst>
                                          <p:attrName>style.visibility</p:attrName>
                                        </p:attrNameLst>
                                      </p:cBhvr>
                                      <p:to>
                                        <p:strVal val="visible"/>
                                      </p:to>
                                    </p:set>
                                  </p:childTnLst>
                                </p:cTn>
                              </p:par>
                            </p:childTnLst>
                          </p:cTn>
                        </p:par>
                        <p:par>
                          <p:cTn id="34" fill="hold">
                            <p:stCondLst>
                              <p:cond delay="4601"/>
                            </p:stCondLst>
                            <p:childTnLst>
                              <p:par>
                                <p:cTn id="35" presetID="10" presetClass="entr" presetSubtype="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ED0963F-55F1-4302-AE42-D4DEC0EE168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8695" r="10387"/>
          <a:stretch/>
        </p:blipFill>
        <p:spPr>
          <a:xfrm>
            <a:off x="2220685" y="4285492"/>
            <a:ext cx="7779657" cy="2439590"/>
          </a:xfrm>
          <a:prstGeom prst="rect">
            <a:avLst/>
          </a:prstGeom>
        </p:spPr>
      </p:pic>
      <p:grpSp>
        <p:nvGrpSpPr>
          <p:cNvPr id="5" name="组合 4">
            <a:extLst>
              <a:ext uri="{FF2B5EF4-FFF2-40B4-BE49-F238E27FC236}">
                <a16:creationId xmlns:a16="http://schemas.microsoft.com/office/drawing/2014/main" id="{0003D5E4-A0C2-4804-BECD-4E36A2DF2ABB}"/>
              </a:ext>
            </a:extLst>
          </p:cNvPr>
          <p:cNvGrpSpPr/>
          <p:nvPr/>
        </p:nvGrpSpPr>
        <p:grpSpPr>
          <a:xfrm>
            <a:off x="0" y="5389174"/>
            <a:ext cx="12192000" cy="1468826"/>
            <a:chOff x="0" y="5389174"/>
            <a:chExt cx="12192000" cy="1468826"/>
          </a:xfrm>
        </p:grpSpPr>
        <p:pic>
          <p:nvPicPr>
            <p:cNvPr id="3" name="图片 2">
              <a:extLst>
                <a:ext uri="{FF2B5EF4-FFF2-40B4-BE49-F238E27FC236}">
                  <a16:creationId xmlns:a16="http://schemas.microsoft.com/office/drawing/2014/main" id="{FA064619-90A0-4F1B-9A35-AB3E789CD8C7}"/>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t="69706" r="53125" b="5274"/>
            <a:stretch/>
          </p:blipFill>
          <p:spPr>
            <a:xfrm flipH="1">
              <a:off x="6687077" y="5389174"/>
              <a:ext cx="5504923" cy="1468825"/>
            </a:xfrm>
            <a:prstGeom prst="rect">
              <a:avLst/>
            </a:prstGeom>
          </p:spPr>
        </p:pic>
        <p:pic>
          <p:nvPicPr>
            <p:cNvPr id="4" name="图片 3">
              <a:extLst>
                <a:ext uri="{FF2B5EF4-FFF2-40B4-BE49-F238E27FC236}">
                  <a16:creationId xmlns:a16="http://schemas.microsoft.com/office/drawing/2014/main" id="{4A5D85FF-3AF1-4059-A5A4-AB924B58BA39}"/>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t="77336" r="24464"/>
            <a:stretch/>
          </p:blipFill>
          <p:spPr>
            <a:xfrm>
              <a:off x="0" y="5389174"/>
              <a:ext cx="12192000" cy="1468826"/>
            </a:xfrm>
            <a:prstGeom prst="rect">
              <a:avLst/>
            </a:prstGeom>
          </p:spPr>
        </p:pic>
      </p:grpSp>
      <p:pic>
        <p:nvPicPr>
          <p:cNvPr id="11" name="图片 10">
            <a:extLst>
              <a:ext uri="{FF2B5EF4-FFF2-40B4-BE49-F238E27FC236}">
                <a16:creationId xmlns:a16="http://schemas.microsoft.com/office/drawing/2014/main" id="{BF918C1E-8859-437E-A6ED-AD6A83321573}"/>
              </a:ext>
            </a:extLst>
          </p:cNvPr>
          <p:cNvPicPr>
            <a:picLocks noChangeAspect="1"/>
          </p:cNvPicPr>
          <p:nvPr/>
        </p:nvPicPr>
        <p:blipFill rotWithShape="1">
          <a:blip r:embed="rId9">
            <a:extLst>
              <a:ext uri="{28A0092B-C50C-407E-A947-70E740481C1C}">
                <a14:useLocalDpi xmlns:a14="http://schemas.microsoft.com/office/drawing/2010/main" val="0"/>
              </a:ext>
            </a:extLst>
          </a:blip>
          <a:srcRect t="83227" b="8741"/>
          <a:stretch/>
        </p:blipFill>
        <p:spPr>
          <a:xfrm>
            <a:off x="0" y="5389175"/>
            <a:ext cx="12192000" cy="1468825"/>
          </a:xfrm>
          <a:prstGeom prst="rect">
            <a:avLst/>
          </a:prstGeom>
        </p:spPr>
      </p:pic>
      <p:pic>
        <p:nvPicPr>
          <p:cNvPr id="20" name="图片 19">
            <a:extLst>
              <a:ext uri="{FF2B5EF4-FFF2-40B4-BE49-F238E27FC236}">
                <a16:creationId xmlns:a16="http://schemas.microsoft.com/office/drawing/2014/main" id="{2A5DAF7B-5C81-425A-8CB0-E4D51FEB1E93}"/>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174631" y="990971"/>
            <a:ext cx="1842738" cy="498461"/>
          </a:xfrm>
          <a:prstGeom prst="rect">
            <a:avLst/>
          </a:prstGeom>
        </p:spPr>
      </p:pic>
      <p:grpSp>
        <p:nvGrpSpPr>
          <p:cNvPr id="6" name="组合 5">
            <a:extLst>
              <a:ext uri="{FF2B5EF4-FFF2-40B4-BE49-F238E27FC236}">
                <a16:creationId xmlns:a16="http://schemas.microsoft.com/office/drawing/2014/main" id="{1ED833A6-888D-46C8-A054-71A6B2CC5A43}"/>
              </a:ext>
            </a:extLst>
          </p:cNvPr>
          <p:cNvGrpSpPr/>
          <p:nvPr/>
        </p:nvGrpSpPr>
        <p:grpSpPr>
          <a:xfrm>
            <a:off x="4188756" y="1762275"/>
            <a:ext cx="3826865" cy="781920"/>
            <a:chOff x="4188756" y="1772286"/>
            <a:chExt cx="3826865" cy="781920"/>
          </a:xfrm>
        </p:grpSpPr>
        <p:sp>
          <p:nvSpPr>
            <p:cNvPr id="13" name="矩形: 圆角 12">
              <a:extLst>
                <a:ext uri="{FF2B5EF4-FFF2-40B4-BE49-F238E27FC236}">
                  <a16:creationId xmlns:a16="http://schemas.microsoft.com/office/drawing/2014/main" id="{EFFDCF6A-C4EC-4922-8DFC-649A26A2D57F}"/>
                </a:ext>
              </a:extLst>
            </p:cNvPr>
            <p:cNvSpPr/>
            <p:nvPr/>
          </p:nvSpPr>
          <p:spPr>
            <a:xfrm>
              <a:off x="4188756" y="1772286"/>
              <a:ext cx="3826865" cy="781920"/>
            </a:xfrm>
            <a:prstGeom prst="roundRect">
              <a:avLst>
                <a:gd name="adj" fmla="val 50000"/>
              </a:avLst>
            </a:prstGeom>
            <a:solidFill>
              <a:srgbClr val="FF0000"/>
            </a:solidFill>
            <a:ln w="38100">
              <a:solidFill>
                <a:schemeClr val="bg1"/>
              </a:solidFill>
            </a:ln>
            <a:effectLst>
              <a:glow rad="190500">
                <a:schemeClr val="bg1">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方正兰亭粗黑简体" panose="02000000000000000000" pitchFamily="2" charset="-122"/>
                <a:ea typeface="方正兰亭粗黑简体" panose="02000000000000000000" pitchFamily="2" charset="-122"/>
              </a:endParaRPr>
            </a:p>
          </p:txBody>
        </p:sp>
        <p:sp>
          <p:nvSpPr>
            <p:cNvPr id="21" name="文本框 20">
              <a:extLst>
                <a:ext uri="{FF2B5EF4-FFF2-40B4-BE49-F238E27FC236}">
                  <a16:creationId xmlns:a16="http://schemas.microsoft.com/office/drawing/2014/main" id="{2E9F787D-25AD-4D4E-8A58-2A63BF2380DB}"/>
                </a:ext>
              </a:extLst>
            </p:cNvPr>
            <p:cNvSpPr txBox="1"/>
            <p:nvPr/>
          </p:nvSpPr>
          <p:spPr>
            <a:xfrm>
              <a:off x="5086525" y="1840081"/>
              <a:ext cx="2031326" cy="646331"/>
            </a:xfrm>
            <a:prstGeom prst="rect">
              <a:avLst/>
            </a:prstGeom>
            <a:noFill/>
          </p:spPr>
          <p:txBody>
            <a:bodyPr wrap="none" rtlCol="0">
              <a:spAutoFit/>
            </a:bodyPr>
            <a:lstStyle/>
            <a:p>
              <a:pPr algn="ctr"/>
              <a:r>
                <a:rPr lang="zh-CN" altLang="en-US" sz="3600" dirty="0">
                  <a:solidFill>
                    <a:schemeClr val="bg1"/>
                  </a:solidFill>
                  <a:latin typeface="方正兰亭粗黑简体" panose="02000000000000000000" pitchFamily="2" charset="-122"/>
                  <a:ea typeface="方正兰亭粗黑简体" panose="02000000000000000000" pitchFamily="2" charset="-122"/>
                </a:rPr>
                <a:t>第三部分</a:t>
              </a:r>
            </a:p>
          </p:txBody>
        </p:sp>
      </p:grpSp>
      <p:sp>
        <p:nvSpPr>
          <p:cNvPr id="22" name="文本框 21">
            <a:extLst>
              <a:ext uri="{FF2B5EF4-FFF2-40B4-BE49-F238E27FC236}">
                <a16:creationId xmlns:a16="http://schemas.microsoft.com/office/drawing/2014/main" id="{D95E22B3-E9E6-4542-A4F0-CD0FAF6EB187}"/>
              </a:ext>
            </a:extLst>
          </p:cNvPr>
          <p:cNvSpPr txBox="1"/>
          <p:nvPr/>
        </p:nvSpPr>
        <p:spPr>
          <a:xfrm>
            <a:off x="2555693" y="3019946"/>
            <a:ext cx="7109639" cy="923330"/>
          </a:xfrm>
          <a:prstGeom prst="rect">
            <a:avLst/>
          </a:prstGeom>
          <a:noFill/>
        </p:spPr>
        <p:txBody>
          <a:bodyPr wrap="none" rtlCol="0">
            <a:spAutoFit/>
          </a:bodyPr>
          <a:lstStyle/>
          <a:p>
            <a:pPr algn="ctr"/>
            <a:r>
              <a:rPr lang="zh-CN" altLang="en-US" sz="5400" b="1" dirty="0">
                <a:solidFill>
                  <a:srgbClr val="FF0000"/>
                </a:solidFill>
                <a:latin typeface="方正兰亭粗黑简体" panose="02000000000000000000" pitchFamily="2" charset="-122"/>
                <a:ea typeface="方正兰亭粗黑简体" panose="02000000000000000000" pitchFamily="2" charset="-122"/>
              </a:rPr>
              <a:t>如何才能“不忘初心”</a:t>
            </a:r>
          </a:p>
        </p:txBody>
      </p:sp>
      <p:sp>
        <p:nvSpPr>
          <p:cNvPr id="12" name="文本框 11">
            <a:extLst>
              <a:ext uri="{FF2B5EF4-FFF2-40B4-BE49-F238E27FC236}">
                <a16:creationId xmlns:a16="http://schemas.microsoft.com/office/drawing/2014/main" id="{E587EB43-3905-49BF-9D3F-2B09762D185C}"/>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spTree>
    <p:extLst>
      <p:ext uri="{BB962C8B-B14F-4D97-AF65-F5344CB8AC3E}">
        <p14:creationId xmlns:p14="http://schemas.microsoft.com/office/powerpoint/2010/main" val="3230494855"/>
      </p:ext>
    </p:extLst>
  </p:cSld>
  <p:clrMapOvr>
    <a:masterClrMapping/>
  </p:clrMapOvr>
  <mc:AlternateContent xmlns:mc="http://schemas.openxmlformats.org/markup-compatibility/2006" xmlns:p14="http://schemas.microsoft.com/office/powerpoint/2010/main">
    <mc:Choice Requires="p14">
      <p:transition spd="slow" p14:dur="1500" advTm="0">
        <p14:window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45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45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Effect transition="in" filter="fade">
                                      <p:cBhvr>
                                        <p:cTn id="17" dur="1000"/>
                                        <p:tgtEl>
                                          <p:spTgt spid="2"/>
                                        </p:tgtEl>
                                      </p:cBhvr>
                                    </p:animEffect>
                                  </p:childTnLst>
                                </p:cTn>
                              </p:par>
                              <p:par>
                                <p:cTn id="18" presetID="47" presetClass="entr" presetSubtype="0" fill="hold" nodeType="withEffect">
                                  <p:stCondLst>
                                    <p:cond delay="75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75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49" presetClass="entr" presetSubtype="0" decel="100000" fill="hold" grpId="0" nodeType="withEffect">
                                  <p:stCondLst>
                                    <p:cond delay="1500"/>
                                  </p:stCondLst>
                                  <p:iterate type="lt">
                                    <p:tmPct val="10000"/>
                                  </p:iterate>
                                  <p:childTnLst>
                                    <p:set>
                                      <p:cBhvr>
                                        <p:cTn id="29" dur="1" fill="hold">
                                          <p:stCondLst>
                                            <p:cond delay="0"/>
                                          </p:stCondLst>
                                        </p:cTn>
                                        <p:tgtEl>
                                          <p:spTgt spid="22"/>
                                        </p:tgtEl>
                                        <p:attrNameLst>
                                          <p:attrName>style.visibility</p:attrName>
                                        </p:attrNameLst>
                                      </p:cBhvr>
                                      <p:to>
                                        <p:strVal val="visible"/>
                                      </p:to>
                                    </p:set>
                                    <p:anim calcmode="lin" valueType="num">
                                      <p:cBhvr>
                                        <p:cTn id="30" dur="750" fill="hold"/>
                                        <p:tgtEl>
                                          <p:spTgt spid="22"/>
                                        </p:tgtEl>
                                        <p:attrNameLst>
                                          <p:attrName>ppt_w</p:attrName>
                                        </p:attrNameLst>
                                      </p:cBhvr>
                                      <p:tavLst>
                                        <p:tav tm="0">
                                          <p:val>
                                            <p:fltVal val="0"/>
                                          </p:val>
                                        </p:tav>
                                        <p:tav tm="100000">
                                          <p:val>
                                            <p:strVal val="#ppt_w"/>
                                          </p:val>
                                        </p:tav>
                                      </p:tavLst>
                                    </p:anim>
                                    <p:anim calcmode="lin" valueType="num">
                                      <p:cBhvr>
                                        <p:cTn id="31" dur="750" fill="hold"/>
                                        <p:tgtEl>
                                          <p:spTgt spid="22"/>
                                        </p:tgtEl>
                                        <p:attrNameLst>
                                          <p:attrName>ppt_h</p:attrName>
                                        </p:attrNameLst>
                                      </p:cBhvr>
                                      <p:tavLst>
                                        <p:tav tm="0">
                                          <p:val>
                                            <p:fltVal val="0"/>
                                          </p:val>
                                        </p:tav>
                                        <p:tav tm="100000">
                                          <p:val>
                                            <p:strVal val="#ppt_h"/>
                                          </p:val>
                                        </p:tav>
                                      </p:tavLst>
                                    </p:anim>
                                    <p:anim calcmode="lin" valueType="num">
                                      <p:cBhvr>
                                        <p:cTn id="32" dur="750" fill="hold"/>
                                        <p:tgtEl>
                                          <p:spTgt spid="22"/>
                                        </p:tgtEl>
                                        <p:attrNameLst>
                                          <p:attrName>style.rotation</p:attrName>
                                        </p:attrNameLst>
                                      </p:cBhvr>
                                      <p:tavLst>
                                        <p:tav tm="0">
                                          <p:val>
                                            <p:fltVal val="360"/>
                                          </p:val>
                                        </p:tav>
                                        <p:tav tm="100000">
                                          <p:val>
                                            <p:fltVal val="0"/>
                                          </p:val>
                                        </p:tav>
                                      </p:tavLst>
                                    </p:anim>
                                    <p:animEffect transition="in" filter="fade">
                                      <p:cBhvr>
                                        <p:cTn id="33" dur="750"/>
                                        <p:tgtEl>
                                          <p:spTgt spid="22"/>
                                        </p:tgtEl>
                                      </p:cBhvr>
                                    </p:animEffect>
                                  </p:childTnLst>
                                </p:cTn>
                              </p:par>
                            </p:childTnLst>
                          </p:cTn>
                        </p:par>
                        <p:par>
                          <p:cTn id="34" fill="hold">
                            <p:stCondLst>
                              <p:cond delay="2925"/>
                            </p:stCondLst>
                            <p:childTnLst>
                              <p:par>
                                <p:cTn id="35" presetID="10"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extLst>
              <a:ext uri="{FF2B5EF4-FFF2-40B4-BE49-F238E27FC236}">
                <a16:creationId xmlns:a16="http://schemas.microsoft.com/office/drawing/2014/main" id="{87ED9E24-664E-480A-9DEC-29FC35F02940}"/>
              </a:ext>
            </a:extLst>
          </p:cNvPr>
          <p:cNvSpPr/>
          <p:nvPr/>
        </p:nvSpPr>
        <p:spPr>
          <a:xfrm>
            <a:off x="2738555" y="2473574"/>
            <a:ext cx="3058517" cy="3058517"/>
          </a:xfrm>
          <a:prstGeom prst="diamond">
            <a:avLst/>
          </a:prstGeom>
          <a:noFill/>
          <a:ln w="22225">
            <a:solidFill>
              <a:srgbClr val="FF0000"/>
            </a:solidFill>
          </a:ln>
        </p:spPr>
        <p:style>
          <a:lnRef idx="2">
            <a:scrgbClr r="0" g="0" b="0"/>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nchor="ctr"/>
          <a:lstStyle/>
          <a:p>
            <a:pPr algn="ctr"/>
            <a:endParaRPr/>
          </a:p>
        </p:txBody>
      </p:sp>
      <p:sp>
        <p:nvSpPr>
          <p:cNvPr id="3" name="文本框 2">
            <a:extLst>
              <a:ext uri="{FF2B5EF4-FFF2-40B4-BE49-F238E27FC236}">
                <a16:creationId xmlns:a16="http://schemas.microsoft.com/office/drawing/2014/main" id="{0C5BE2F0-786E-4F7D-B853-3FA7C8AD4FB4}"/>
              </a:ext>
            </a:extLst>
          </p:cNvPr>
          <p:cNvSpPr txBox="1"/>
          <p:nvPr/>
        </p:nvSpPr>
        <p:spPr>
          <a:xfrm>
            <a:off x="960724" y="425336"/>
            <a:ext cx="4801314" cy="646331"/>
          </a:xfrm>
          <a:prstGeom prst="rect">
            <a:avLst/>
          </a:prstGeom>
          <a:noFill/>
        </p:spPr>
        <p:txBody>
          <a:bodyPr wrap="none" rtlCol="0">
            <a:spAutoFit/>
          </a:bodyPr>
          <a:lstStyle/>
          <a:p>
            <a:r>
              <a:rPr lang="zh-CN" altLang="en-US" sz="3600" b="1" dirty="0">
                <a:solidFill>
                  <a:srgbClr val="FF0000"/>
                </a:solidFill>
                <a:latin typeface="方正兰亭粗黑简体" panose="02000000000000000000" pitchFamily="2" charset="-122"/>
                <a:ea typeface="方正兰亭粗黑简体" panose="02000000000000000000" pitchFamily="2" charset="-122"/>
              </a:rPr>
              <a:t>如何才能“不忘初心”</a:t>
            </a:r>
          </a:p>
        </p:txBody>
      </p:sp>
      <p:sp>
        <p:nvSpPr>
          <p:cNvPr id="2" name="矩形 1">
            <a:extLst>
              <a:ext uri="{FF2B5EF4-FFF2-40B4-BE49-F238E27FC236}">
                <a16:creationId xmlns:a16="http://schemas.microsoft.com/office/drawing/2014/main" id="{A28D6F4A-0F9C-4291-B46B-525064D04E5B}"/>
              </a:ext>
            </a:extLst>
          </p:cNvPr>
          <p:cNvSpPr/>
          <p:nvPr/>
        </p:nvSpPr>
        <p:spPr>
          <a:xfrm>
            <a:off x="6312513" y="2852791"/>
            <a:ext cx="4660900" cy="1938992"/>
          </a:xfrm>
          <a:prstGeom prst="rect">
            <a:avLst/>
          </a:prstGeom>
        </p:spPr>
        <p:txBody>
          <a:bodyPr wrap="square">
            <a:spAutoFit/>
          </a:bodyPr>
          <a:lstStyle/>
          <a:p>
            <a:pPr marL="285750" indent="-285750">
              <a:buClr>
                <a:srgbClr val="FF0000"/>
              </a:buClr>
              <a:buFont typeface="Wingdings" panose="05000000000000000000" pitchFamily="2" charset="2"/>
              <a:buChar char="l"/>
            </a:pPr>
            <a:r>
              <a:rPr lang="zh-CN" altLang="en-US" sz="2000" dirty="0">
                <a:solidFill>
                  <a:srgbClr val="FF0000"/>
                </a:solidFill>
                <a:latin typeface="方正兰亭黑简体" panose="02000000000000000000" pitchFamily="2" charset="-122"/>
                <a:ea typeface="方正兰亭黑简体" panose="02000000000000000000" pitchFamily="2" charset="-122"/>
              </a:rPr>
              <a:t>习近平总书记多次强调</a:t>
            </a:r>
            <a:r>
              <a:rPr lang="zh-CN" altLang="en-US" sz="2000" b="1" dirty="0">
                <a:solidFill>
                  <a:srgbClr val="FF0000"/>
                </a:solidFill>
                <a:latin typeface="方正兰亭黑简体" panose="02000000000000000000" pitchFamily="2" charset="-122"/>
                <a:ea typeface="方正兰亭黑简体" panose="02000000000000000000" pitchFamily="2" charset="-122"/>
              </a:rPr>
              <a:t>“不忘初心”</a:t>
            </a:r>
            <a:r>
              <a:rPr lang="zh-CN" altLang="en-US" sz="2000" dirty="0">
                <a:solidFill>
                  <a:srgbClr val="FF0000"/>
                </a:solidFill>
                <a:latin typeface="方正兰亭黑简体" panose="02000000000000000000" pitchFamily="2" charset="-122"/>
                <a:ea typeface="方正兰亭黑简体" panose="02000000000000000000" pitchFamily="2" charset="-122"/>
              </a:rPr>
              <a:t>，是告诫我们要坚持本真，信守承诺，时刻牢记共产党员的身份，敢于亮出共产党员身份，自觉履行共产党员的职责，以模范行动树立新形象、立起好样子。</a:t>
            </a:r>
          </a:p>
        </p:txBody>
      </p:sp>
      <p:sp>
        <p:nvSpPr>
          <p:cNvPr id="7" name="1">
            <a:extLst>
              <a:ext uri="{FF2B5EF4-FFF2-40B4-BE49-F238E27FC236}">
                <a16:creationId xmlns:a16="http://schemas.microsoft.com/office/drawing/2014/main" id="{9A56107A-1AD0-4C8E-BF66-319CEE15834A}"/>
              </a:ext>
            </a:extLst>
          </p:cNvPr>
          <p:cNvSpPr/>
          <p:nvPr/>
        </p:nvSpPr>
        <p:spPr>
          <a:xfrm>
            <a:off x="1353619" y="2133599"/>
            <a:ext cx="869495" cy="869495"/>
          </a:xfrm>
          <a:prstGeom prst="diamond">
            <a:avLst/>
          </a:prstGeom>
          <a:noFill/>
          <a:ln w="12700">
            <a:solidFill>
              <a:srgbClr val="FF9500"/>
            </a:solidFill>
          </a:ln>
        </p:spPr>
        <p:style>
          <a:lnRef idx="2">
            <a:scrgbClr r="0" g="0" b="0"/>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nchor="ctr"/>
          <a:lstStyle/>
          <a:p>
            <a:pPr algn="ctr"/>
            <a:endParaRPr/>
          </a:p>
        </p:txBody>
      </p:sp>
      <p:cxnSp>
        <p:nvCxnSpPr>
          <p:cNvPr id="13" name="直接连接符 12">
            <a:extLst>
              <a:ext uri="{FF2B5EF4-FFF2-40B4-BE49-F238E27FC236}">
                <a16:creationId xmlns:a16="http://schemas.microsoft.com/office/drawing/2014/main" id="{EF4F1431-1E53-46E7-8514-C31238791D28}"/>
              </a:ext>
            </a:extLst>
          </p:cNvPr>
          <p:cNvCxnSpPr>
            <a:cxnSpLocks/>
          </p:cNvCxnSpPr>
          <p:nvPr/>
        </p:nvCxnSpPr>
        <p:spPr>
          <a:xfrm flipV="1">
            <a:off x="6313740" y="4874583"/>
            <a:ext cx="4660900" cy="3463"/>
          </a:xfrm>
          <a:prstGeom prst="line">
            <a:avLst/>
          </a:prstGeom>
          <a:ln>
            <a:solidFill>
              <a:srgbClr val="FF9500"/>
            </a:solidFill>
          </a:ln>
        </p:spPr>
        <p:style>
          <a:lnRef idx="1">
            <a:schemeClr val="accent1"/>
          </a:lnRef>
          <a:fillRef idx="0">
            <a:schemeClr val="accent1"/>
          </a:fillRef>
          <a:effectRef idx="0">
            <a:schemeClr val="accent1"/>
          </a:effectRef>
          <a:fontRef idx="minor">
            <a:schemeClr val="tx1"/>
          </a:fontRef>
        </p:style>
      </p:cxnSp>
      <p:pic>
        <p:nvPicPr>
          <p:cNvPr id="8" name="图片 7">
            <a:extLst>
              <a:ext uri="{FF2B5EF4-FFF2-40B4-BE49-F238E27FC236}">
                <a16:creationId xmlns:a16="http://schemas.microsoft.com/office/drawing/2014/main" id="{8BB0E9D2-5F32-49A1-A05E-8EEEF0AAAFAD}"/>
              </a:ext>
            </a:extLst>
          </p:cNvPr>
          <p:cNvPicPr>
            <a:picLocks noChangeAspect="1"/>
          </p:cNvPicPr>
          <p:nvPr/>
        </p:nvPicPr>
        <p:blipFill rotWithShape="1">
          <a:blip r:embed="rId3">
            <a:extLst>
              <a:ext uri="{28A0092B-C50C-407E-A947-70E740481C1C}">
                <a14:useLocalDpi xmlns:a14="http://schemas.microsoft.com/office/drawing/2010/main" val="0"/>
              </a:ext>
            </a:extLst>
          </a:blip>
          <a:srcRect l="15025" r="15941"/>
          <a:stretch/>
        </p:blipFill>
        <p:spPr>
          <a:xfrm>
            <a:off x="1605147" y="2712473"/>
            <a:ext cx="2662666" cy="2580717"/>
          </a:xfrm>
          <a:prstGeom prst="rect">
            <a:avLst/>
          </a:prstGeom>
        </p:spPr>
      </p:pic>
    </p:spTree>
    <p:extLst>
      <p:ext uri="{BB962C8B-B14F-4D97-AF65-F5344CB8AC3E}">
        <p14:creationId xmlns:p14="http://schemas.microsoft.com/office/powerpoint/2010/main" val="231029565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53" presetClass="entr" presetSubtype="16" fill="hold" grpId="0" nodeType="withEffect">
                                  <p:stCondLst>
                                    <p:cond delay="25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22" presetClass="entr" presetSubtype="8" fill="hold" grpId="0" nodeType="withEffect">
                                  <p:stCondLst>
                                    <p:cond delay="75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1000"/>
                                        <p:tgtEl>
                                          <p:spTgt spid="2"/>
                                        </p:tgtEl>
                                      </p:cBhvr>
                                    </p:animEffect>
                                  </p:childTnLst>
                                </p:cTn>
                              </p:par>
                              <p:par>
                                <p:cTn id="19" presetID="16" presetClass="entr" presetSubtype="37" fill="hold" nodeType="withEffect">
                                  <p:stCondLst>
                                    <p:cond delay="1000"/>
                                  </p:stCondLst>
                                  <p:childTnLst>
                                    <p:set>
                                      <p:cBhvr>
                                        <p:cTn id="20" dur="1" fill="hold">
                                          <p:stCondLst>
                                            <p:cond delay="0"/>
                                          </p:stCondLst>
                                        </p:cTn>
                                        <p:tgtEl>
                                          <p:spTgt spid="13"/>
                                        </p:tgtEl>
                                        <p:attrNameLst>
                                          <p:attrName>style.visibility</p:attrName>
                                        </p:attrNameLst>
                                      </p:cBhvr>
                                      <p:to>
                                        <p:strVal val="visible"/>
                                      </p:to>
                                    </p:set>
                                    <p:animEffect transition="in" filter="barn(outVertical)">
                                      <p:cBhvr>
                                        <p:cTn id="21" dur="1000"/>
                                        <p:tgtEl>
                                          <p:spTgt spid="13"/>
                                        </p:tgtEl>
                                      </p:cBhvr>
                                    </p:animEffect>
                                  </p:childTnLst>
                                </p:cTn>
                              </p:par>
                            </p:childTnLst>
                          </p:cTn>
                        </p:par>
                        <p:par>
                          <p:cTn id="22" fill="hold">
                            <p:stCondLst>
                              <p:cond delay="2000"/>
                            </p:stCondLst>
                            <p:childTnLst>
                              <p:par>
                                <p:cTn id="23" presetID="49" presetClass="entr" presetSubtype="0" decel="10000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360"/>
                                          </p:val>
                                        </p:tav>
                                        <p:tav tm="100000">
                                          <p:val>
                                            <p:fltVal val="0"/>
                                          </p:val>
                                        </p:tav>
                                      </p:tavLst>
                                    </p:anim>
                                    <p:animEffect transition="in" filter="fade">
                                      <p:cBhvr>
                                        <p:cTn id="2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2" grpId="0"/>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D7DE9E96-6D67-4196-B53B-DF60E0074D9C}"/>
              </a:ext>
            </a:extLst>
          </p:cNvPr>
          <p:cNvSpPr/>
          <p:nvPr/>
        </p:nvSpPr>
        <p:spPr>
          <a:xfrm>
            <a:off x="2116729" y="2079783"/>
            <a:ext cx="4823464" cy="900000"/>
          </a:xfrm>
          <a:prstGeom prst="roundRect">
            <a:avLst>
              <a:gd name="adj"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bg1"/>
                </a:solidFill>
                <a:latin typeface="方正兰亭粗黑简体" panose="02000000000000000000" pitchFamily="2" charset="-122"/>
                <a:ea typeface="方正兰亭粗黑简体" panose="02000000000000000000" pitchFamily="2" charset="-122"/>
              </a:rPr>
              <a:t>（一）要坚定信念跟党走。</a:t>
            </a:r>
          </a:p>
        </p:txBody>
      </p:sp>
      <p:sp>
        <p:nvSpPr>
          <p:cNvPr id="2" name="矩形 1">
            <a:extLst>
              <a:ext uri="{FF2B5EF4-FFF2-40B4-BE49-F238E27FC236}">
                <a16:creationId xmlns:a16="http://schemas.microsoft.com/office/drawing/2014/main" id="{195073F0-EF60-415C-B8B4-F8A927F81BCE}"/>
              </a:ext>
            </a:extLst>
          </p:cNvPr>
          <p:cNvSpPr/>
          <p:nvPr/>
        </p:nvSpPr>
        <p:spPr>
          <a:xfrm>
            <a:off x="2260567" y="3349468"/>
            <a:ext cx="4679626" cy="1938992"/>
          </a:xfrm>
          <a:prstGeom prst="rect">
            <a:avLst/>
          </a:prstGeom>
          <a:noFill/>
        </p:spPr>
        <p:txBody>
          <a:bodyPr wrap="square" rtlCol="0">
            <a:spAutoFit/>
          </a:bodyPr>
          <a:lstStyle/>
          <a:p>
            <a:pPr>
              <a:lnSpc>
                <a:spcPct val="150000"/>
              </a:lnSpc>
            </a:pPr>
            <a:r>
              <a:rPr lang="zh-CN" altLang="en-US" sz="2000" dirty="0">
                <a:solidFill>
                  <a:srgbClr val="FF0000"/>
                </a:solidFill>
                <a:latin typeface="方正兰亭黑简体" panose="02000000000000000000" pitchFamily="2" charset="-122"/>
                <a:ea typeface="方正兰亭黑简体" panose="02000000000000000000" pitchFamily="2" charset="-122"/>
              </a:rPr>
              <a:t>习总书记指出，“理想信念就是共产党人精神上的‘钙’，没有理想信念，理想信念不坚定，精神上就会‘缺钙’，就会得‘软骨病’”。</a:t>
            </a:r>
          </a:p>
        </p:txBody>
      </p:sp>
      <p:sp>
        <p:nvSpPr>
          <p:cNvPr id="3" name="文本框 2">
            <a:extLst>
              <a:ext uri="{FF2B5EF4-FFF2-40B4-BE49-F238E27FC236}">
                <a16:creationId xmlns:a16="http://schemas.microsoft.com/office/drawing/2014/main" id="{62B8A93C-D262-44A5-A225-A7B35D802724}"/>
              </a:ext>
            </a:extLst>
          </p:cNvPr>
          <p:cNvSpPr txBox="1"/>
          <p:nvPr/>
        </p:nvSpPr>
        <p:spPr>
          <a:xfrm>
            <a:off x="960724" y="425336"/>
            <a:ext cx="4801314" cy="646331"/>
          </a:xfrm>
          <a:prstGeom prst="rect">
            <a:avLst/>
          </a:prstGeom>
          <a:noFill/>
        </p:spPr>
        <p:txBody>
          <a:bodyPr wrap="none" rtlCol="0">
            <a:spAutoFit/>
          </a:bodyPr>
          <a:lstStyle/>
          <a:p>
            <a:r>
              <a:rPr lang="zh-CN" altLang="en-US" sz="3600" b="1" dirty="0">
                <a:solidFill>
                  <a:srgbClr val="FF0000"/>
                </a:solidFill>
                <a:latin typeface="方正兰亭粗黑简体" panose="02000000000000000000" pitchFamily="2" charset="-122"/>
                <a:ea typeface="方正兰亭粗黑简体" panose="02000000000000000000" pitchFamily="2" charset="-122"/>
              </a:rPr>
              <a:t>如何才能“不忘初心”</a:t>
            </a:r>
          </a:p>
        </p:txBody>
      </p:sp>
      <p:sp>
        <p:nvSpPr>
          <p:cNvPr id="9" name="2">
            <a:extLst>
              <a:ext uri="{FF2B5EF4-FFF2-40B4-BE49-F238E27FC236}">
                <a16:creationId xmlns:a16="http://schemas.microsoft.com/office/drawing/2014/main" id="{A641B5EF-D621-44F8-8AA2-11BCDC368172}"/>
              </a:ext>
            </a:extLst>
          </p:cNvPr>
          <p:cNvSpPr/>
          <p:nvPr/>
        </p:nvSpPr>
        <p:spPr>
          <a:xfrm>
            <a:off x="10624923" y="3836967"/>
            <a:ext cx="1217392" cy="1217393"/>
          </a:xfrm>
          <a:prstGeom prst="ellipse">
            <a:avLst/>
          </a:prstGeom>
          <a:solidFill>
            <a:srgbClr val="FF0000">
              <a:alpha val="75000"/>
            </a:srgbClr>
          </a:solidFill>
          <a:ln>
            <a:noFill/>
          </a:ln>
        </p:spPr>
        <p:style>
          <a:lnRef idx="2">
            <a:scrgbClr r="0" g="0" b="0"/>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nchor="ctr"/>
          <a:lstStyle/>
          <a:p>
            <a:pPr algn="ctr"/>
            <a:endParaRPr/>
          </a:p>
        </p:txBody>
      </p:sp>
      <p:pic>
        <p:nvPicPr>
          <p:cNvPr id="10" name="图片 9">
            <a:extLst>
              <a:ext uri="{FF2B5EF4-FFF2-40B4-BE49-F238E27FC236}">
                <a16:creationId xmlns:a16="http://schemas.microsoft.com/office/drawing/2014/main" id="{7CD557AD-9A81-4C8B-8566-0279090448C5}"/>
              </a:ext>
            </a:extLst>
          </p:cNvPr>
          <p:cNvPicPr>
            <a:picLocks noChangeAspect="1"/>
          </p:cNvPicPr>
          <p:nvPr/>
        </p:nvPicPr>
        <p:blipFill>
          <a:blip r:embed="rId3">
            <a:extLst>
              <a:ext uri="{28A0092B-C50C-407E-A947-70E740481C1C}">
                <a14:useLocalDpi xmlns:a14="http://schemas.microsoft.com/office/drawing/2010/main" val="0"/>
              </a:ext>
            </a:extLst>
          </a:blip>
          <a:srcRect l="19923" t="7855" r="28090" b="16380"/>
          <a:stretch>
            <a:fillRect/>
          </a:stretch>
        </p:blipFill>
        <p:spPr>
          <a:xfrm>
            <a:off x="7919604" y="1876758"/>
            <a:ext cx="3516912" cy="3514622"/>
          </a:xfrm>
          <a:custGeom>
            <a:avLst/>
            <a:gdLst>
              <a:gd name="connsiteX0" fmla="*/ 1758456 w 3516912"/>
              <a:gd name="connsiteY0" fmla="*/ 0 h 3514622"/>
              <a:gd name="connsiteX1" fmla="*/ 3516912 w 3516912"/>
              <a:gd name="connsiteY1" fmla="*/ 1757311 h 3514622"/>
              <a:gd name="connsiteX2" fmla="*/ 1758456 w 3516912"/>
              <a:gd name="connsiteY2" fmla="*/ 3514622 h 3514622"/>
              <a:gd name="connsiteX3" fmla="*/ 0 w 3516912"/>
              <a:gd name="connsiteY3" fmla="*/ 1757311 h 3514622"/>
              <a:gd name="connsiteX4" fmla="*/ 1758456 w 3516912"/>
              <a:gd name="connsiteY4" fmla="*/ 0 h 3514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6912" h="3514622">
                <a:moveTo>
                  <a:pt x="1758456" y="0"/>
                </a:moveTo>
                <a:cubicBezTo>
                  <a:pt x="2729624" y="0"/>
                  <a:pt x="3516912" y="786775"/>
                  <a:pt x="3516912" y="1757311"/>
                </a:cubicBezTo>
                <a:cubicBezTo>
                  <a:pt x="3516912" y="2727847"/>
                  <a:pt x="2729624" y="3514622"/>
                  <a:pt x="1758456" y="3514622"/>
                </a:cubicBezTo>
                <a:cubicBezTo>
                  <a:pt x="787288" y="3514622"/>
                  <a:pt x="0" y="2727847"/>
                  <a:pt x="0" y="1757311"/>
                </a:cubicBezTo>
                <a:cubicBezTo>
                  <a:pt x="0" y="786775"/>
                  <a:pt x="787288" y="0"/>
                  <a:pt x="1758456" y="0"/>
                </a:cubicBezTo>
                <a:close/>
              </a:path>
            </a:pathLst>
          </a:custGeom>
          <a:ln>
            <a:solidFill>
              <a:srgbClr val="FF0000">
                <a:alpha val="25000"/>
              </a:srgbClr>
            </a:solidFill>
          </a:ln>
        </p:spPr>
      </p:pic>
      <p:sp>
        <p:nvSpPr>
          <p:cNvPr id="11" name="1">
            <a:extLst>
              <a:ext uri="{FF2B5EF4-FFF2-40B4-BE49-F238E27FC236}">
                <a16:creationId xmlns:a16="http://schemas.microsoft.com/office/drawing/2014/main" id="{4E2B1FA3-BAD4-4266-90FE-7F5D58C74C68}"/>
              </a:ext>
            </a:extLst>
          </p:cNvPr>
          <p:cNvSpPr/>
          <p:nvPr/>
        </p:nvSpPr>
        <p:spPr>
          <a:xfrm>
            <a:off x="10479363" y="5189626"/>
            <a:ext cx="403506" cy="403506"/>
          </a:xfrm>
          <a:prstGeom prst="ellipse">
            <a:avLst/>
          </a:prstGeom>
          <a:solidFill>
            <a:srgbClr val="FF9500"/>
          </a:solidFill>
          <a:ln>
            <a:noFill/>
          </a:ln>
        </p:spPr>
        <p:style>
          <a:lnRef idx="2">
            <a:scrgbClr r="0" g="0" b="0"/>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nchor="ctr"/>
          <a:lstStyle/>
          <a:p>
            <a:pPr algn="ctr"/>
            <a:endParaRPr/>
          </a:p>
        </p:txBody>
      </p:sp>
    </p:spTree>
    <p:extLst>
      <p:ext uri="{BB962C8B-B14F-4D97-AF65-F5344CB8AC3E}">
        <p14:creationId xmlns:p14="http://schemas.microsoft.com/office/powerpoint/2010/main" val="2298018686"/>
      </p:ext>
    </p:extLst>
  </p:cSld>
  <p:clrMapOvr>
    <a:masterClrMapping/>
  </p:clrMapOvr>
  <mc:AlternateContent xmlns:mc="http://schemas.openxmlformats.org/markup-compatibility/2006" xmlns:p14="http://schemas.microsoft.com/office/powerpoint/2010/main">
    <mc:Choice Requires="p14">
      <p:transition spd="slow" p14:dur="800" advTm="0">
        <p14:flythrough dir="ou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downRight)">
                                      <p:cBhvr>
                                        <p:cTn id="10" dur="1000"/>
                                        <p:tgtEl>
                                          <p:spTgt spid="8"/>
                                        </p:tgtEl>
                                      </p:cBhvr>
                                    </p:animEffect>
                                  </p:childTnLst>
                                </p:cTn>
                              </p:par>
                              <p:par>
                                <p:cTn id="11" presetID="31" presetClass="entr" presetSubtype="0" fill="hold" grpId="0" nodeType="withEffect">
                                  <p:stCondLst>
                                    <p:cond delay="0"/>
                                  </p:stCondLst>
                                  <p:iterate type="lt">
                                    <p:tmPct val="1333"/>
                                  </p:iterate>
                                  <p:childTnLst>
                                    <p:set>
                                      <p:cBhvr>
                                        <p:cTn id="12" dur="1" fill="hold">
                                          <p:stCondLst>
                                            <p:cond delay="0"/>
                                          </p:stCondLst>
                                        </p:cTn>
                                        <p:tgtEl>
                                          <p:spTgt spid="2"/>
                                        </p:tgtEl>
                                        <p:attrNameLst>
                                          <p:attrName>style.visibility</p:attrName>
                                        </p:attrNameLst>
                                      </p:cBhvr>
                                      <p:to>
                                        <p:strVal val="visible"/>
                                      </p:to>
                                    </p:set>
                                    <p:anim calcmode="lin" valueType="num">
                                      <p:cBhvr>
                                        <p:cTn id="13" dur="750" fill="hold"/>
                                        <p:tgtEl>
                                          <p:spTgt spid="2"/>
                                        </p:tgtEl>
                                        <p:attrNameLst>
                                          <p:attrName>ppt_w</p:attrName>
                                        </p:attrNameLst>
                                      </p:cBhvr>
                                      <p:tavLst>
                                        <p:tav tm="0">
                                          <p:val>
                                            <p:fltVal val="0"/>
                                          </p:val>
                                        </p:tav>
                                        <p:tav tm="100000">
                                          <p:val>
                                            <p:strVal val="#ppt_w"/>
                                          </p:val>
                                        </p:tav>
                                      </p:tavLst>
                                    </p:anim>
                                    <p:anim calcmode="lin" valueType="num">
                                      <p:cBhvr>
                                        <p:cTn id="14" dur="750" fill="hold"/>
                                        <p:tgtEl>
                                          <p:spTgt spid="2"/>
                                        </p:tgtEl>
                                        <p:attrNameLst>
                                          <p:attrName>ppt_h</p:attrName>
                                        </p:attrNameLst>
                                      </p:cBhvr>
                                      <p:tavLst>
                                        <p:tav tm="0">
                                          <p:val>
                                            <p:fltVal val="0"/>
                                          </p:val>
                                        </p:tav>
                                        <p:tav tm="100000">
                                          <p:val>
                                            <p:strVal val="#ppt_h"/>
                                          </p:val>
                                        </p:tav>
                                      </p:tavLst>
                                    </p:anim>
                                    <p:anim calcmode="lin" valueType="num">
                                      <p:cBhvr>
                                        <p:cTn id="15" dur="750" fill="hold"/>
                                        <p:tgtEl>
                                          <p:spTgt spid="2"/>
                                        </p:tgtEl>
                                        <p:attrNameLst>
                                          <p:attrName>style.rotation</p:attrName>
                                        </p:attrNameLst>
                                      </p:cBhvr>
                                      <p:tavLst>
                                        <p:tav tm="0">
                                          <p:val>
                                            <p:fltVal val="90"/>
                                          </p:val>
                                        </p:tav>
                                        <p:tav tm="100000">
                                          <p:val>
                                            <p:fltVal val="0"/>
                                          </p:val>
                                        </p:tav>
                                      </p:tavLst>
                                    </p:anim>
                                    <p:animEffect transition="in" filter="fade">
                                      <p:cBhvr>
                                        <p:cTn id="16" dur="750"/>
                                        <p:tgtEl>
                                          <p:spTgt spid="2"/>
                                        </p:tgtEl>
                                      </p:cBhvr>
                                    </p:animEffect>
                                  </p:childTnLst>
                                </p:cTn>
                              </p:par>
                            </p:childTnLst>
                          </p:cTn>
                        </p:par>
                        <p:par>
                          <p:cTn id="17" fill="hold">
                            <p:stCondLst>
                              <p:cond delay="1350"/>
                            </p:stCondLst>
                            <p:childTnLst>
                              <p:par>
                                <p:cTn id="18" presetID="49" presetClass="entr" presetSubtype="0" decel="10000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fltVal val="0"/>
                                          </p:val>
                                        </p:tav>
                                        <p:tav tm="100000">
                                          <p:val>
                                            <p:strVal val="#ppt_w"/>
                                          </p:val>
                                        </p:tav>
                                      </p:tavLst>
                                    </p:anim>
                                    <p:anim calcmode="lin" valueType="num">
                                      <p:cBhvr>
                                        <p:cTn id="21" dur="1000" fill="hold"/>
                                        <p:tgtEl>
                                          <p:spTgt spid="10"/>
                                        </p:tgtEl>
                                        <p:attrNameLst>
                                          <p:attrName>ppt_h</p:attrName>
                                        </p:attrNameLst>
                                      </p:cBhvr>
                                      <p:tavLst>
                                        <p:tav tm="0">
                                          <p:val>
                                            <p:fltVal val="0"/>
                                          </p:val>
                                        </p:tav>
                                        <p:tav tm="100000">
                                          <p:val>
                                            <p:strVal val="#ppt_h"/>
                                          </p:val>
                                        </p:tav>
                                      </p:tavLst>
                                    </p:anim>
                                    <p:anim calcmode="lin" valueType="num">
                                      <p:cBhvr>
                                        <p:cTn id="22" dur="1000" fill="hold"/>
                                        <p:tgtEl>
                                          <p:spTgt spid="10"/>
                                        </p:tgtEl>
                                        <p:attrNameLst>
                                          <p:attrName>style.rotation</p:attrName>
                                        </p:attrNameLst>
                                      </p:cBhvr>
                                      <p:tavLst>
                                        <p:tav tm="0">
                                          <p:val>
                                            <p:fltVal val="360"/>
                                          </p:val>
                                        </p:tav>
                                        <p:tav tm="100000">
                                          <p:val>
                                            <p:fltVal val="0"/>
                                          </p:val>
                                        </p:tav>
                                      </p:tavLst>
                                    </p:anim>
                                    <p:animEffect transition="in" filter="fade">
                                      <p:cBhvr>
                                        <p:cTn id="23" dur="10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42" presetClass="path" presetSubtype="0" decel="45000" fill="hold" grpId="1" nodeType="withEffect">
                                  <p:stCondLst>
                                    <p:cond delay="0"/>
                                  </p:stCondLst>
                                  <p:childTnLst>
                                    <p:animMotion origin="layout" path="M -4.16667E-6 1.85185E-6 L -0.06184 -0.08866 " pathEditMode="relative" rAng="0" ptsTypes="AA">
                                      <p:cBhvr>
                                        <p:cTn id="28" dur="1000" spd="-100000" fill="hold"/>
                                        <p:tgtEl>
                                          <p:spTgt spid="9"/>
                                        </p:tgtEl>
                                        <p:attrNameLst>
                                          <p:attrName>ppt_x</p:attrName>
                                          <p:attrName>ppt_y</p:attrName>
                                        </p:attrNameLst>
                                      </p:cBhvr>
                                      <p:rCtr x="-3099" y="-4444"/>
                                    </p:animMotion>
                                  </p:childTnLst>
                                </p:cTn>
                              </p:par>
                              <p:par>
                                <p:cTn id="29" presetID="53" presetClass="entr" presetSubtype="16"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ppt_w</p:attrName>
                                        </p:attrNameLst>
                                      </p:cBhvr>
                                      <p:tavLst>
                                        <p:tav tm="0">
                                          <p:val>
                                            <p:fltVal val="0"/>
                                          </p:val>
                                        </p:tav>
                                        <p:tav tm="100000">
                                          <p:val>
                                            <p:strVal val="#ppt_w"/>
                                          </p:val>
                                        </p:tav>
                                      </p:tavLst>
                                    </p:anim>
                                    <p:anim calcmode="lin" valueType="num">
                                      <p:cBhvr>
                                        <p:cTn id="32" dur="1000" fill="hold"/>
                                        <p:tgtEl>
                                          <p:spTgt spid="11"/>
                                        </p:tgtEl>
                                        <p:attrNameLst>
                                          <p:attrName>ppt_h</p:attrName>
                                        </p:attrNameLst>
                                      </p:cBhvr>
                                      <p:tavLst>
                                        <p:tav tm="0">
                                          <p:val>
                                            <p:fltVal val="0"/>
                                          </p:val>
                                        </p:tav>
                                        <p:tav tm="100000">
                                          <p:val>
                                            <p:strVal val="#ppt_h"/>
                                          </p:val>
                                        </p:tav>
                                      </p:tavLst>
                                    </p:anim>
                                    <p:animEffect transition="in" filter="fade">
                                      <p:cBhvr>
                                        <p:cTn id="3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3" grpId="0"/>
      <p:bldP spid="9" grpId="0" animBg="1"/>
      <p:bldP spid="9" grpId="1"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0C5BE2F0-786E-4F7D-B853-3FA7C8AD4FB4}"/>
              </a:ext>
            </a:extLst>
          </p:cNvPr>
          <p:cNvSpPr txBox="1"/>
          <p:nvPr/>
        </p:nvSpPr>
        <p:spPr>
          <a:xfrm>
            <a:off x="960724" y="425336"/>
            <a:ext cx="4801314" cy="646331"/>
          </a:xfrm>
          <a:prstGeom prst="rect">
            <a:avLst/>
          </a:prstGeom>
          <a:noFill/>
        </p:spPr>
        <p:txBody>
          <a:bodyPr wrap="none" rtlCol="0">
            <a:spAutoFit/>
          </a:bodyPr>
          <a:lstStyle/>
          <a:p>
            <a:r>
              <a:rPr lang="zh-CN" altLang="en-US" sz="3600" b="1" dirty="0">
                <a:solidFill>
                  <a:srgbClr val="FF0000"/>
                </a:solidFill>
                <a:latin typeface="方正兰亭粗黑简体" panose="02000000000000000000" pitchFamily="2" charset="-122"/>
                <a:ea typeface="方正兰亭粗黑简体" panose="02000000000000000000" pitchFamily="2" charset="-122"/>
              </a:rPr>
              <a:t>如何才能“不忘初心”</a:t>
            </a:r>
          </a:p>
        </p:txBody>
      </p:sp>
      <p:grpSp>
        <p:nvGrpSpPr>
          <p:cNvPr id="19" name="组合 18">
            <a:extLst>
              <a:ext uri="{FF2B5EF4-FFF2-40B4-BE49-F238E27FC236}">
                <a16:creationId xmlns:a16="http://schemas.microsoft.com/office/drawing/2014/main" id="{DBF84E0D-16BF-45F4-8E10-833C59573945}"/>
              </a:ext>
            </a:extLst>
          </p:cNvPr>
          <p:cNvGrpSpPr/>
          <p:nvPr/>
        </p:nvGrpSpPr>
        <p:grpSpPr>
          <a:xfrm>
            <a:off x="1624457" y="1631561"/>
            <a:ext cx="5956299" cy="1188000"/>
            <a:chOff x="1270001" y="1817904"/>
            <a:chExt cx="5956299" cy="1188000"/>
          </a:xfrm>
        </p:grpSpPr>
        <p:sp>
          <p:nvSpPr>
            <p:cNvPr id="2" name="矩形 1">
              <a:extLst>
                <a:ext uri="{FF2B5EF4-FFF2-40B4-BE49-F238E27FC236}">
                  <a16:creationId xmlns:a16="http://schemas.microsoft.com/office/drawing/2014/main" id="{09318E20-53DF-4842-A67E-58737FCDCE07}"/>
                </a:ext>
              </a:extLst>
            </p:cNvPr>
            <p:cNvSpPr/>
            <p:nvPr/>
          </p:nvSpPr>
          <p:spPr>
            <a:xfrm>
              <a:off x="1516587" y="1907165"/>
              <a:ext cx="5378449" cy="960263"/>
            </a:xfrm>
            <a:prstGeom prst="rect">
              <a:avLst/>
            </a:prstGeom>
          </p:spPr>
          <p:txBody>
            <a:bodyPr wrap="square">
              <a:spAutoFit/>
            </a:bodyPr>
            <a:lstStyle/>
            <a:p>
              <a:pPr>
                <a:lnSpc>
                  <a:spcPct val="150000"/>
                </a:lnSpc>
                <a:buClr>
                  <a:srgbClr val="FF0000"/>
                </a:buClr>
              </a:pPr>
              <a:r>
                <a:rPr lang="zh-CN" altLang="en-US" sz="2000" b="1" dirty="0">
                  <a:solidFill>
                    <a:srgbClr val="FF0000"/>
                  </a:solidFill>
                  <a:ea typeface="方正兰亭黑简体" panose="02000000000000000000" pitchFamily="2" charset="-122"/>
                </a:rPr>
                <a:t>“领导干部特别是高级干部要把系统掌握马克思主义基本理论作为看家本领。”</a:t>
              </a:r>
            </a:p>
          </p:txBody>
        </p:sp>
        <p:sp>
          <p:nvSpPr>
            <p:cNvPr id="15" name="矩形: 圆角 14">
              <a:extLst>
                <a:ext uri="{FF2B5EF4-FFF2-40B4-BE49-F238E27FC236}">
                  <a16:creationId xmlns:a16="http://schemas.microsoft.com/office/drawing/2014/main" id="{0302C2D9-43EE-43D3-9592-1A6370B54EFF}"/>
                </a:ext>
              </a:extLst>
            </p:cNvPr>
            <p:cNvSpPr/>
            <p:nvPr/>
          </p:nvSpPr>
          <p:spPr>
            <a:xfrm>
              <a:off x="1270001" y="1817904"/>
              <a:ext cx="5956299" cy="1188000"/>
            </a:xfrm>
            <a:prstGeom prst="roundRect">
              <a:avLst>
                <a:gd name="adj" fmla="val 0"/>
              </a:avLst>
            </a:prstGeom>
            <a:noFill/>
            <a:ln w="63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id="{242FBFB1-AD80-402F-8C7D-D5A675BE5E9E}"/>
              </a:ext>
            </a:extLst>
          </p:cNvPr>
          <p:cNvGrpSpPr/>
          <p:nvPr/>
        </p:nvGrpSpPr>
        <p:grpSpPr>
          <a:xfrm>
            <a:off x="1624457" y="2908821"/>
            <a:ext cx="5956299" cy="3450881"/>
            <a:chOff x="1270001" y="3195866"/>
            <a:chExt cx="5956299" cy="3450881"/>
          </a:xfrm>
        </p:grpSpPr>
        <p:sp>
          <p:nvSpPr>
            <p:cNvPr id="5" name="矩形 4">
              <a:extLst>
                <a:ext uri="{FF2B5EF4-FFF2-40B4-BE49-F238E27FC236}">
                  <a16:creationId xmlns:a16="http://schemas.microsoft.com/office/drawing/2014/main" id="{6F0F99C6-A77C-48E8-9377-53D71F4B6E8A}"/>
                </a:ext>
              </a:extLst>
            </p:cNvPr>
            <p:cNvSpPr/>
            <p:nvPr/>
          </p:nvSpPr>
          <p:spPr>
            <a:xfrm>
              <a:off x="1508543" y="3241114"/>
              <a:ext cx="5378449" cy="3268587"/>
            </a:xfrm>
            <a:prstGeom prst="rect">
              <a:avLst/>
            </a:prstGeom>
          </p:spPr>
          <p:txBody>
            <a:bodyPr wrap="square">
              <a:spAutoFit/>
            </a:bodyPr>
            <a:lstStyle/>
            <a:p>
              <a:pPr>
                <a:lnSpc>
                  <a:spcPct val="150000"/>
                </a:lnSpc>
                <a:buClr>
                  <a:srgbClr val="FF0000"/>
                </a:buClr>
              </a:pPr>
              <a:r>
                <a:rPr lang="zh-CN" altLang="en-US" sz="2000" b="1" dirty="0">
                  <a:solidFill>
                    <a:srgbClr val="FF0000"/>
                  </a:solidFill>
                  <a:ea typeface="方正兰亭黑简体" panose="02000000000000000000" pitchFamily="2" charset="-122"/>
                </a:rPr>
                <a:t>“只有学懂了马克思列宁主义、毛泽东思想、邓小平理论、‘三个代表’重要思想、科学发展观，特别是领会了贯穿其中的马克思主义立场、观点、方法，才能心明眼亮，才能深刻认识和准确把握共产党执政规律、社会主义建设规律、人类社会发展规律，才能始终坚定理想信念。”</a:t>
              </a:r>
            </a:p>
          </p:txBody>
        </p:sp>
        <p:sp>
          <p:nvSpPr>
            <p:cNvPr id="16" name="矩形: 圆角 15">
              <a:extLst>
                <a:ext uri="{FF2B5EF4-FFF2-40B4-BE49-F238E27FC236}">
                  <a16:creationId xmlns:a16="http://schemas.microsoft.com/office/drawing/2014/main" id="{64E05E7C-5DB9-4FC8-9BAB-6972B2D93E51}"/>
                </a:ext>
              </a:extLst>
            </p:cNvPr>
            <p:cNvSpPr/>
            <p:nvPr/>
          </p:nvSpPr>
          <p:spPr>
            <a:xfrm>
              <a:off x="1270001" y="3195866"/>
              <a:ext cx="5956299" cy="3450881"/>
            </a:xfrm>
            <a:prstGeom prst="roundRect">
              <a:avLst>
                <a:gd name="adj" fmla="val 0"/>
              </a:avLst>
            </a:prstGeom>
            <a:noFill/>
            <a:ln w="63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文本框 12">
            <a:extLst>
              <a:ext uri="{FF2B5EF4-FFF2-40B4-BE49-F238E27FC236}">
                <a16:creationId xmlns:a16="http://schemas.microsoft.com/office/drawing/2014/main" id="{E0CD2EB9-1CB1-4BCB-9E86-6EEDEE8E70AB}"/>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pic>
        <p:nvPicPr>
          <p:cNvPr id="16386" name="Picture 2" descr="http://cpc.people.com.cn/NMediaFile/2015/1215/MAIN201512151514000075953909419.jpg">
            <a:extLst>
              <a:ext uri="{FF2B5EF4-FFF2-40B4-BE49-F238E27FC236}">
                <a16:creationId xmlns:a16="http://schemas.microsoft.com/office/drawing/2014/main" id="{D16C8B56-208F-4F0B-B47C-C164A187B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5559" y="2395353"/>
            <a:ext cx="3478292" cy="2843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6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invX="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 presetClass="entr" presetSubtype="8" decel="4500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fill="hold"/>
                                        <p:tgtEl>
                                          <p:spTgt spid="19"/>
                                        </p:tgtEl>
                                        <p:attrNameLst>
                                          <p:attrName>ppt_x</p:attrName>
                                        </p:attrNameLst>
                                      </p:cBhvr>
                                      <p:tavLst>
                                        <p:tav tm="0">
                                          <p:val>
                                            <p:strVal val="0-#ppt_w/2"/>
                                          </p:val>
                                        </p:tav>
                                        <p:tav tm="100000">
                                          <p:val>
                                            <p:strVal val="#ppt_x"/>
                                          </p:val>
                                        </p:tav>
                                      </p:tavLst>
                                    </p:anim>
                                    <p:anim calcmode="lin" valueType="num">
                                      <p:cBhvr additive="base">
                                        <p:cTn id="12" dur="10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8" decel="45000" fill="hold" nodeType="withEffect">
                                  <p:stCondLst>
                                    <p:cond delay="25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0-#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25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500"/>
                                        <p:tgtEl>
                                          <p:spTgt spid="13"/>
                                        </p:tgtEl>
                                      </p:cBhvr>
                                    </p:animEffect>
                                  </p:childTnLst>
                                </p:cTn>
                              </p:par>
                            </p:childTnLst>
                          </p:cTn>
                        </p:par>
                        <p:par>
                          <p:cTn id="21" fill="hold">
                            <p:stCondLst>
                              <p:cond delay="3750"/>
                            </p:stCondLst>
                            <p:childTnLst>
                              <p:par>
                                <p:cTn id="22" presetID="2" presetClass="entr" presetSubtype="4" decel="45000" fill="hold" nodeType="afterEffect">
                                  <p:stCondLst>
                                    <p:cond delay="0"/>
                                  </p:stCondLst>
                                  <p:childTnLst>
                                    <p:set>
                                      <p:cBhvr>
                                        <p:cTn id="23" dur="1" fill="hold">
                                          <p:stCondLst>
                                            <p:cond delay="0"/>
                                          </p:stCondLst>
                                        </p:cTn>
                                        <p:tgtEl>
                                          <p:spTgt spid="16386"/>
                                        </p:tgtEl>
                                        <p:attrNameLst>
                                          <p:attrName>style.visibility</p:attrName>
                                        </p:attrNameLst>
                                      </p:cBhvr>
                                      <p:to>
                                        <p:strVal val="visible"/>
                                      </p:to>
                                    </p:set>
                                    <p:anim calcmode="lin" valueType="num">
                                      <p:cBhvr additive="base">
                                        <p:cTn id="24" dur="1000" fill="hold"/>
                                        <p:tgtEl>
                                          <p:spTgt spid="16386"/>
                                        </p:tgtEl>
                                        <p:attrNameLst>
                                          <p:attrName>ppt_x</p:attrName>
                                        </p:attrNameLst>
                                      </p:cBhvr>
                                      <p:tavLst>
                                        <p:tav tm="0">
                                          <p:val>
                                            <p:strVal val="#ppt_x"/>
                                          </p:val>
                                        </p:tav>
                                        <p:tav tm="100000">
                                          <p:val>
                                            <p:strVal val="#ppt_x"/>
                                          </p:val>
                                        </p:tav>
                                      </p:tavLst>
                                    </p:anim>
                                    <p:anim calcmode="lin" valueType="num">
                                      <p:cBhvr additive="base">
                                        <p:cTn id="25" dur="1000" fill="hold"/>
                                        <p:tgtEl>
                                          <p:spTgt spid="163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0C5BE2F0-786E-4F7D-B853-3FA7C8AD4FB4}"/>
              </a:ext>
            </a:extLst>
          </p:cNvPr>
          <p:cNvSpPr txBox="1"/>
          <p:nvPr/>
        </p:nvSpPr>
        <p:spPr>
          <a:xfrm>
            <a:off x="960724" y="425336"/>
            <a:ext cx="5743880" cy="646331"/>
          </a:xfrm>
          <a:prstGeom prst="rect">
            <a:avLst/>
          </a:prstGeom>
          <a:noFill/>
        </p:spPr>
        <p:txBody>
          <a:bodyPr wrap="none" rtlCol="0">
            <a:spAutoFit/>
          </a:bodyPr>
          <a:lstStyle/>
          <a:p>
            <a:r>
              <a:rPr lang="zh-CN" altLang="en-US" sz="3600" dirty="0">
                <a:solidFill>
                  <a:srgbClr val="FF0000"/>
                </a:solidFill>
                <a:latin typeface="方正兰亭粗黑简体" panose="02000000000000000000" pitchFamily="2" charset="-122"/>
                <a:ea typeface="方正兰亭粗黑简体" panose="02000000000000000000" pitchFamily="2" charset="-122"/>
              </a:rPr>
              <a:t>“新征程”：做出历史贡献</a:t>
            </a:r>
          </a:p>
        </p:txBody>
      </p:sp>
      <p:sp>
        <p:nvSpPr>
          <p:cNvPr id="4" name="矩形 3">
            <a:extLst>
              <a:ext uri="{FF2B5EF4-FFF2-40B4-BE49-F238E27FC236}">
                <a16:creationId xmlns:a16="http://schemas.microsoft.com/office/drawing/2014/main" id="{DBDB5979-C9E4-4102-AE7F-86901CFE6E2E}"/>
              </a:ext>
            </a:extLst>
          </p:cNvPr>
          <p:cNvSpPr/>
          <p:nvPr/>
        </p:nvSpPr>
        <p:spPr>
          <a:xfrm>
            <a:off x="1913383" y="2816486"/>
            <a:ext cx="4446320" cy="789535"/>
          </a:xfrm>
          <a:prstGeom prst="rect">
            <a:avLst/>
          </a:prstGeom>
          <a:solidFill>
            <a:srgbClr val="FF0000"/>
          </a:solidFill>
        </p:spPr>
        <p:txBody>
          <a:bodyPr wrap="none" anchor="ctr" anchorCtr="1">
            <a:noAutofit/>
          </a:bodyPr>
          <a:lstStyle/>
          <a:p>
            <a:pPr algn="ctr"/>
            <a:r>
              <a:rPr lang="zh-CN" altLang="en-US" sz="2400" dirty="0">
                <a:solidFill>
                  <a:schemeClr val="bg1"/>
                </a:solidFill>
                <a:latin typeface="方正兰亭粗黑简体" panose="02000000000000000000" pitchFamily="2" charset="-122"/>
                <a:ea typeface="方正兰亭粗黑简体" panose="02000000000000000000" pitchFamily="2" charset="-122"/>
              </a:rPr>
              <a:t>（二）要直面使命敢担当。</a:t>
            </a:r>
          </a:p>
        </p:txBody>
      </p:sp>
      <p:pic>
        <p:nvPicPr>
          <p:cNvPr id="11" name="图片 10">
            <a:extLst>
              <a:ext uri="{FF2B5EF4-FFF2-40B4-BE49-F238E27FC236}">
                <a16:creationId xmlns:a16="http://schemas.microsoft.com/office/drawing/2014/main" id="{6AA6C213-9881-41C5-BEBB-8C158A642B9E}"/>
              </a:ext>
            </a:extLst>
          </p:cNvPr>
          <p:cNvPicPr>
            <a:picLocks noChangeAspect="1"/>
          </p:cNvPicPr>
          <p:nvPr/>
        </p:nvPicPr>
        <p:blipFill rotWithShape="1">
          <a:blip r:embed="rId3">
            <a:extLst>
              <a:ext uri="{28A0092B-C50C-407E-A947-70E740481C1C}">
                <a14:useLocalDpi xmlns:a14="http://schemas.microsoft.com/office/drawing/2010/main" val="0"/>
              </a:ext>
            </a:extLst>
          </a:blip>
          <a:srcRect t="23056"/>
          <a:stretch/>
        </p:blipFill>
        <p:spPr>
          <a:xfrm>
            <a:off x="7994651" y="1814497"/>
            <a:ext cx="3497633" cy="4022786"/>
          </a:xfrm>
          <a:prstGeom prst="rect">
            <a:avLst/>
          </a:prstGeom>
        </p:spPr>
      </p:pic>
      <p:sp>
        <p:nvSpPr>
          <p:cNvPr id="13" name="矩形 12">
            <a:extLst>
              <a:ext uri="{FF2B5EF4-FFF2-40B4-BE49-F238E27FC236}">
                <a16:creationId xmlns:a16="http://schemas.microsoft.com/office/drawing/2014/main" id="{6B921C72-833B-46D6-AC3A-070BC3AEBF93}"/>
              </a:ext>
            </a:extLst>
          </p:cNvPr>
          <p:cNvSpPr/>
          <p:nvPr/>
        </p:nvSpPr>
        <p:spPr>
          <a:xfrm>
            <a:off x="1835849" y="3945368"/>
            <a:ext cx="4679626" cy="1422954"/>
          </a:xfrm>
          <a:prstGeom prst="rect">
            <a:avLst/>
          </a:prstGeom>
          <a:noFill/>
        </p:spPr>
        <p:txBody>
          <a:bodyPr wrap="square" rtlCol="0">
            <a:spAutoFit/>
          </a:bodyPr>
          <a:lstStyle/>
          <a:p>
            <a:pPr>
              <a:lnSpc>
                <a:spcPct val="150000"/>
              </a:lnSpc>
            </a:pPr>
            <a:r>
              <a:rPr lang="zh-CN" altLang="en-US" sz="2000" dirty="0">
                <a:solidFill>
                  <a:srgbClr val="FF0000"/>
                </a:solidFill>
                <a:latin typeface="方正兰亭黑简体" panose="02000000000000000000" pitchFamily="2" charset="-122"/>
                <a:ea typeface="方正兰亭黑简体" panose="02000000000000000000" pitchFamily="2" charset="-122"/>
              </a:rPr>
              <a:t>习总书记曾讲：“有多大的担当才能干多大的事业，尽多大的责任才会有多大的成就。”</a:t>
            </a:r>
          </a:p>
        </p:txBody>
      </p:sp>
    </p:spTree>
    <p:extLst>
      <p:ext uri="{BB962C8B-B14F-4D97-AF65-F5344CB8AC3E}">
        <p14:creationId xmlns:p14="http://schemas.microsoft.com/office/powerpoint/2010/main" val="1765797125"/>
      </p:ext>
    </p:extLst>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16" presetClass="entr" presetSubtype="37" fill="hold" grpId="0"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barn(outVertical)">
                                      <p:cBhvr>
                                        <p:cTn id="10" dur="1000"/>
                                        <p:tgtEl>
                                          <p:spTgt spid="4"/>
                                        </p:tgtEl>
                                      </p:cBhvr>
                                    </p:animEffect>
                                  </p:childTnLst>
                                </p:cTn>
                              </p:par>
                            </p:childTnLst>
                          </p:cTn>
                        </p:par>
                        <p:par>
                          <p:cTn id="11" fill="hold">
                            <p:stCondLst>
                              <p:cond delay="1500"/>
                            </p:stCondLst>
                            <p:childTnLst>
                              <p:par>
                                <p:cTn id="12" presetID="2" presetClass="entr" presetSubtype="4" decel="4500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000" fill="hold"/>
                                        <p:tgtEl>
                                          <p:spTgt spid="11"/>
                                        </p:tgtEl>
                                        <p:attrNameLst>
                                          <p:attrName>ppt_x</p:attrName>
                                        </p:attrNameLst>
                                      </p:cBhvr>
                                      <p:tavLst>
                                        <p:tav tm="0">
                                          <p:val>
                                            <p:strVal val="#ppt_x"/>
                                          </p:val>
                                        </p:tav>
                                        <p:tav tm="100000">
                                          <p:val>
                                            <p:strVal val="#ppt_x"/>
                                          </p:val>
                                        </p:tav>
                                      </p:tavLst>
                                    </p:anim>
                                    <p:anim calcmode="lin" valueType="num">
                                      <p:cBhvr additive="base">
                                        <p:cTn id="15" dur="1000" fill="hold"/>
                                        <p:tgtEl>
                                          <p:spTgt spid="11"/>
                                        </p:tgtEl>
                                        <p:attrNameLst>
                                          <p:attrName>ppt_y</p:attrName>
                                        </p:attrNameLst>
                                      </p:cBhvr>
                                      <p:tavLst>
                                        <p:tav tm="0">
                                          <p:val>
                                            <p:strVal val="1+#ppt_h/2"/>
                                          </p:val>
                                        </p:tav>
                                        <p:tav tm="100000">
                                          <p:val>
                                            <p:strVal val="#ppt_y"/>
                                          </p:val>
                                        </p:tav>
                                      </p:tavLst>
                                    </p:anim>
                                  </p:childTnLst>
                                </p:cTn>
                              </p:par>
                              <p:par>
                                <p:cTn id="16" presetID="31" presetClass="entr" presetSubtype="0" fill="hold" grpId="0" nodeType="withEffect">
                                  <p:stCondLst>
                                    <p:cond delay="0"/>
                                  </p:stCondLst>
                                  <p:iterate type="lt">
                                    <p:tmPct val="1333"/>
                                  </p:iterate>
                                  <p:childTnLst>
                                    <p:set>
                                      <p:cBhvr>
                                        <p:cTn id="17" dur="1" fill="hold">
                                          <p:stCondLst>
                                            <p:cond delay="0"/>
                                          </p:stCondLst>
                                        </p:cTn>
                                        <p:tgtEl>
                                          <p:spTgt spid="13"/>
                                        </p:tgtEl>
                                        <p:attrNameLst>
                                          <p:attrName>style.visibility</p:attrName>
                                        </p:attrNameLst>
                                      </p:cBhvr>
                                      <p:to>
                                        <p:strVal val="visible"/>
                                      </p:to>
                                    </p:set>
                                    <p:anim calcmode="lin" valueType="num">
                                      <p:cBhvr>
                                        <p:cTn id="18" dur="750" fill="hold"/>
                                        <p:tgtEl>
                                          <p:spTgt spid="13"/>
                                        </p:tgtEl>
                                        <p:attrNameLst>
                                          <p:attrName>ppt_w</p:attrName>
                                        </p:attrNameLst>
                                      </p:cBhvr>
                                      <p:tavLst>
                                        <p:tav tm="0">
                                          <p:val>
                                            <p:fltVal val="0"/>
                                          </p:val>
                                        </p:tav>
                                        <p:tav tm="100000">
                                          <p:val>
                                            <p:strVal val="#ppt_w"/>
                                          </p:val>
                                        </p:tav>
                                      </p:tavLst>
                                    </p:anim>
                                    <p:anim calcmode="lin" valueType="num">
                                      <p:cBhvr>
                                        <p:cTn id="19" dur="750" fill="hold"/>
                                        <p:tgtEl>
                                          <p:spTgt spid="13"/>
                                        </p:tgtEl>
                                        <p:attrNameLst>
                                          <p:attrName>ppt_h</p:attrName>
                                        </p:attrNameLst>
                                      </p:cBhvr>
                                      <p:tavLst>
                                        <p:tav tm="0">
                                          <p:val>
                                            <p:fltVal val="0"/>
                                          </p:val>
                                        </p:tav>
                                        <p:tav tm="100000">
                                          <p:val>
                                            <p:strVal val="#ppt_h"/>
                                          </p:val>
                                        </p:tav>
                                      </p:tavLst>
                                    </p:anim>
                                    <p:anim calcmode="lin" valueType="num">
                                      <p:cBhvr>
                                        <p:cTn id="20" dur="750" fill="hold"/>
                                        <p:tgtEl>
                                          <p:spTgt spid="13"/>
                                        </p:tgtEl>
                                        <p:attrNameLst>
                                          <p:attrName>style.rotation</p:attrName>
                                        </p:attrNameLst>
                                      </p:cBhvr>
                                      <p:tavLst>
                                        <p:tav tm="0">
                                          <p:val>
                                            <p:fltVal val="90"/>
                                          </p:val>
                                        </p:tav>
                                        <p:tav tm="100000">
                                          <p:val>
                                            <p:fltVal val="0"/>
                                          </p:val>
                                        </p:tav>
                                      </p:tavLst>
                                    </p:anim>
                                    <p:animEffect transition="in" filter="fade">
                                      <p:cBhvr>
                                        <p:cTn id="21"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0C5BE2F0-786E-4F7D-B853-3FA7C8AD4FB4}"/>
              </a:ext>
            </a:extLst>
          </p:cNvPr>
          <p:cNvSpPr txBox="1"/>
          <p:nvPr/>
        </p:nvSpPr>
        <p:spPr>
          <a:xfrm>
            <a:off x="960724" y="425336"/>
            <a:ext cx="4801314" cy="646331"/>
          </a:xfrm>
          <a:prstGeom prst="rect">
            <a:avLst/>
          </a:prstGeom>
          <a:noFill/>
        </p:spPr>
        <p:txBody>
          <a:bodyPr wrap="none" rtlCol="0">
            <a:spAutoFit/>
          </a:bodyPr>
          <a:lstStyle/>
          <a:p>
            <a:r>
              <a:rPr lang="zh-CN" altLang="en-US" sz="3600" b="1" dirty="0">
                <a:solidFill>
                  <a:srgbClr val="FF0000"/>
                </a:solidFill>
                <a:latin typeface="方正兰亭粗黑简体" panose="02000000000000000000" pitchFamily="2" charset="-122"/>
                <a:ea typeface="方正兰亭粗黑简体" panose="02000000000000000000" pitchFamily="2" charset="-122"/>
              </a:rPr>
              <a:t>如何才能“不忘初心”</a:t>
            </a:r>
          </a:p>
        </p:txBody>
      </p:sp>
      <p:grpSp>
        <p:nvGrpSpPr>
          <p:cNvPr id="20" name="组合 19">
            <a:extLst>
              <a:ext uri="{FF2B5EF4-FFF2-40B4-BE49-F238E27FC236}">
                <a16:creationId xmlns:a16="http://schemas.microsoft.com/office/drawing/2014/main" id="{242FBFB1-AD80-402F-8C7D-D5A675BE5E9E}"/>
              </a:ext>
            </a:extLst>
          </p:cNvPr>
          <p:cNvGrpSpPr/>
          <p:nvPr/>
        </p:nvGrpSpPr>
        <p:grpSpPr>
          <a:xfrm>
            <a:off x="2260467" y="2598437"/>
            <a:ext cx="8537673" cy="3630679"/>
            <a:chOff x="1270001" y="3195867"/>
            <a:chExt cx="5956299" cy="6739685"/>
          </a:xfrm>
        </p:grpSpPr>
        <p:sp>
          <p:nvSpPr>
            <p:cNvPr id="5" name="矩形 4">
              <a:extLst>
                <a:ext uri="{FF2B5EF4-FFF2-40B4-BE49-F238E27FC236}">
                  <a16:creationId xmlns:a16="http://schemas.microsoft.com/office/drawing/2014/main" id="{6F0F99C6-A77C-48E8-9377-53D71F4B6E8A}"/>
                </a:ext>
              </a:extLst>
            </p:cNvPr>
            <p:cNvSpPr/>
            <p:nvPr/>
          </p:nvSpPr>
          <p:spPr>
            <a:xfrm>
              <a:off x="1611286" y="3263483"/>
              <a:ext cx="5275706" cy="6672069"/>
            </a:xfrm>
            <a:prstGeom prst="rect">
              <a:avLst/>
            </a:prstGeom>
          </p:spPr>
          <p:txBody>
            <a:bodyPr wrap="square">
              <a:spAutoFit/>
            </a:bodyPr>
            <a:lstStyle/>
            <a:p>
              <a:pPr>
                <a:lnSpc>
                  <a:spcPct val="150000"/>
                </a:lnSpc>
                <a:buClr>
                  <a:srgbClr val="FF0000"/>
                </a:buClr>
              </a:pPr>
              <a:r>
                <a:rPr lang="zh-CN" altLang="en-US" sz="8000" dirty="0">
                  <a:solidFill>
                    <a:srgbClr val="FF0000"/>
                  </a:solidFill>
                  <a:latin typeface="草檀斋毛泽东字体" panose="02010601030101010101" pitchFamily="2" charset="-122"/>
                  <a:ea typeface="草檀斋毛泽东字体" panose="02010601030101010101" pitchFamily="2" charset="-122"/>
                </a:rPr>
                <a:t>“为人民服务”</a:t>
              </a:r>
            </a:p>
          </p:txBody>
        </p:sp>
        <p:sp>
          <p:nvSpPr>
            <p:cNvPr id="16" name="矩形: 圆角 15">
              <a:extLst>
                <a:ext uri="{FF2B5EF4-FFF2-40B4-BE49-F238E27FC236}">
                  <a16:creationId xmlns:a16="http://schemas.microsoft.com/office/drawing/2014/main" id="{64E05E7C-5DB9-4FC8-9BAB-6972B2D93E51}"/>
                </a:ext>
              </a:extLst>
            </p:cNvPr>
            <p:cNvSpPr/>
            <p:nvPr/>
          </p:nvSpPr>
          <p:spPr>
            <a:xfrm>
              <a:off x="1270001" y="3195867"/>
              <a:ext cx="5956299" cy="4140357"/>
            </a:xfrm>
            <a:prstGeom prst="roundRect">
              <a:avLst>
                <a:gd name="adj" fmla="val 0"/>
              </a:avLst>
            </a:prstGeom>
            <a:noFill/>
            <a:ln w="63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564785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invX="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0C5BE2F0-786E-4F7D-B853-3FA7C8AD4FB4}"/>
              </a:ext>
            </a:extLst>
          </p:cNvPr>
          <p:cNvSpPr txBox="1"/>
          <p:nvPr/>
        </p:nvSpPr>
        <p:spPr>
          <a:xfrm>
            <a:off x="960724" y="425336"/>
            <a:ext cx="4801314" cy="646331"/>
          </a:xfrm>
          <a:prstGeom prst="rect">
            <a:avLst/>
          </a:prstGeom>
          <a:noFill/>
        </p:spPr>
        <p:txBody>
          <a:bodyPr wrap="none" rtlCol="0">
            <a:spAutoFit/>
          </a:bodyPr>
          <a:lstStyle/>
          <a:p>
            <a:r>
              <a:rPr lang="zh-CN" altLang="en-US" sz="3600" b="1" dirty="0">
                <a:solidFill>
                  <a:srgbClr val="FF0000"/>
                </a:solidFill>
                <a:latin typeface="方正兰亭粗黑简体" panose="02000000000000000000" pitchFamily="2" charset="-122"/>
                <a:ea typeface="方正兰亭粗黑简体" panose="02000000000000000000" pitchFamily="2" charset="-122"/>
              </a:rPr>
              <a:t>如何才能“不忘初心”</a:t>
            </a:r>
          </a:p>
        </p:txBody>
      </p:sp>
      <p:sp>
        <p:nvSpPr>
          <p:cNvPr id="4" name="矩形 3">
            <a:extLst>
              <a:ext uri="{FF2B5EF4-FFF2-40B4-BE49-F238E27FC236}">
                <a16:creationId xmlns:a16="http://schemas.microsoft.com/office/drawing/2014/main" id="{DBDB5979-C9E4-4102-AE7F-86901CFE6E2E}"/>
              </a:ext>
            </a:extLst>
          </p:cNvPr>
          <p:cNvSpPr/>
          <p:nvPr/>
        </p:nvSpPr>
        <p:spPr>
          <a:xfrm>
            <a:off x="1913383" y="2816486"/>
            <a:ext cx="4446320" cy="789535"/>
          </a:xfrm>
          <a:prstGeom prst="rect">
            <a:avLst/>
          </a:prstGeom>
          <a:solidFill>
            <a:srgbClr val="FF0000"/>
          </a:solidFill>
        </p:spPr>
        <p:txBody>
          <a:bodyPr wrap="none" anchor="ctr" anchorCtr="1">
            <a:noAutofit/>
          </a:bodyPr>
          <a:lstStyle/>
          <a:p>
            <a:pPr algn="ctr"/>
            <a:r>
              <a:rPr lang="zh-CN" altLang="en-US" sz="2400" dirty="0">
                <a:solidFill>
                  <a:schemeClr val="bg1"/>
                </a:solidFill>
                <a:latin typeface="方正兰亭粗黑简体" panose="02000000000000000000" pitchFamily="2" charset="-122"/>
                <a:ea typeface="方正兰亭粗黑简体" panose="02000000000000000000" pitchFamily="2" charset="-122"/>
              </a:rPr>
              <a:t>（三）要挺纪在前不逾矩。</a:t>
            </a:r>
          </a:p>
        </p:txBody>
      </p:sp>
      <p:sp>
        <p:nvSpPr>
          <p:cNvPr id="13" name="矩形 12">
            <a:extLst>
              <a:ext uri="{FF2B5EF4-FFF2-40B4-BE49-F238E27FC236}">
                <a16:creationId xmlns:a16="http://schemas.microsoft.com/office/drawing/2014/main" id="{6B921C72-833B-46D6-AC3A-070BC3AEBF93}"/>
              </a:ext>
            </a:extLst>
          </p:cNvPr>
          <p:cNvSpPr/>
          <p:nvPr/>
        </p:nvSpPr>
        <p:spPr>
          <a:xfrm>
            <a:off x="1835849" y="3945368"/>
            <a:ext cx="4679626" cy="961289"/>
          </a:xfrm>
          <a:prstGeom prst="rect">
            <a:avLst/>
          </a:prstGeom>
          <a:noFill/>
        </p:spPr>
        <p:txBody>
          <a:bodyPr wrap="square" rtlCol="0">
            <a:spAutoFit/>
          </a:bodyPr>
          <a:lstStyle/>
          <a:p>
            <a:pPr>
              <a:lnSpc>
                <a:spcPct val="150000"/>
              </a:lnSpc>
            </a:pPr>
            <a:r>
              <a:rPr lang="zh-CN" altLang="en-US" sz="2000" dirty="0">
                <a:solidFill>
                  <a:srgbClr val="FF0000"/>
                </a:solidFill>
                <a:latin typeface="方正兰亭黑简体" panose="02000000000000000000" pitchFamily="2" charset="-122"/>
                <a:ea typeface="方正兰亭黑简体" panose="02000000000000000000" pitchFamily="2" charset="-122"/>
              </a:rPr>
              <a:t>习总书记强调，人不以规矩则废，党不以规矩则乱。</a:t>
            </a:r>
          </a:p>
        </p:txBody>
      </p:sp>
      <p:pic>
        <p:nvPicPr>
          <p:cNvPr id="17410" name="Picture 2" descr="http://djw.lczf.cn/nzcms_nzweb/nzcms_up/201503/20150320083521585.jpg">
            <a:extLst>
              <a:ext uri="{FF2B5EF4-FFF2-40B4-BE49-F238E27FC236}">
                <a16:creationId xmlns:a16="http://schemas.microsoft.com/office/drawing/2014/main" id="{A05485B0-0AFC-4F4B-A234-C5A66FE808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3795" y="2542318"/>
            <a:ext cx="3810000" cy="253365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531672"/>
      </p:ext>
    </p:extLst>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16" presetClass="entr" presetSubtype="37" fill="hold" grpId="0"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barn(outVertical)">
                                      <p:cBhvr>
                                        <p:cTn id="10" dur="1000"/>
                                        <p:tgtEl>
                                          <p:spTgt spid="4"/>
                                        </p:tgtEl>
                                      </p:cBhvr>
                                    </p:animEffect>
                                  </p:childTnLst>
                                </p:cTn>
                              </p:par>
                              <p:par>
                                <p:cTn id="11" presetID="31" presetClass="entr" presetSubtype="0" fill="hold" grpId="0" nodeType="withEffect">
                                  <p:stCondLst>
                                    <p:cond delay="0"/>
                                  </p:stCondLst>
                                  <p:iterate type="lt">
                                    <p:tmPct val="1333"/>
                                  </p:iterate>
                                  <p:childTnLst>
                                    <p:set>
                                      <p:cBhvr>
                                        <p:cTn id="12" dur="1" fill="hold">
                                          <p:stCondLst>
                                            <p:cond delay="0"/>
                                          </p:stCondLst>
                                        </p:cTn>
                                        <p:tgtEl>
                                          <p:spTgt spid="13"/>
                                        </p:tgtEl>
                                        <p:attrNameLst>
                                          <p:attrName>style.visibility</p:attrName>
                                        </p:attrNameLst>
                                      </p:cBhvr>
                                      <p:to>
                                        <p:strVal val="visible"/>
                                      </p:to>
                                    </p:set>
                                    <p:anim calcmode="lin" valueType="num">
                                      <p:cBhvr>
                                        <p:cTn id="13" dur="750" fill="hold"/>
                                        <p:tgtEl>
                                          <p:spTgt spid="13"/>
                                        </p:tgtEl>
                                        <p:attrNameLst>
                                          <p:attrName>ppt_w</p:attrName>
                                        </p:attrNameLst>
                                      </p:cBhvr>
                                      <p:tavLst>
                                        <p:tav tm="0">
                                          <p:val>
                                            <p:fltVal val="0"/>
                                          </p:val>
                                        </p:tav>
                                        <p:tav tm="100000">
                                          <p:val>
                                            <p:strVal val="#ppt_w"/>
                                          </p:val>
                                        </p:tav>
                                      </p:tavLst>
                                    </p:anim>
                                    <p:anim calcmode="lin" valueType="num">
                                      <p:cBhvr>
                                        <p:cTn id="14" dur="750" fill="hold"/>
                                        <p:tgtEl>
                                          <p:spTgt spid="13"/>
                                        </p:tgtEl>
                                        <p:attrNameLst>
                                          <p:attrName>ppt_h</p:attrName>
                                        </p:attrNameLst>
                                      </p:cBhvr>
                                      <p:tavLst>
                                        <p:tav tm="0">
                                          <p:val>
                                            <p:fltVal val="0"/>
                                          </p:val>
                                        </p:tav>
                                        <p:tav tm="100000">
                                          <p:val>
                                            <p:strVal val="#ppt_h"/>
                                          </p:val>
                                        </p:tav>
                                      </p:tavLst>
                                    </p:anim>
                                    <p:anim calcmode="lin" valueType="num">
                                      <p:cBhvr>
                                        <p:cTn id="15" dur="750" fill="hold"/>
                                        <p:tgtEl>
                                          <p:spTgt spid="13"/>
                                        </p:tgtEl>
                                        <p:attrNameLst>
                                          <p:attrName>style.rotation</p:attrName>
                                        </p:attrNameLst>
                                      </p:cBhvr>
                                      <p:tavLst>
                                        <p:tav tm="0">
                                          <p:val>
                                            <p:fltVal val="90"/>
                                          </p:val>
                                        </p:tav>
                                        <p:tav tm="100000">
                                          <p:val>
                                            <p:fltVal val="0"/>
                                          </p:val>
                                        </p:tav>
                                      </p:tavLst>
                                    </p:anim>
                                    <p:animEffect transition="in" filter="fade">
                                      <p:cBhvr>
                                        <p:cTn id="16" dur="750"/>
                                        <p:tgtEl>
                                          <p:spTgt spid="13"/>
                                        </p:tgtEl>
                                      </p:cBhvr>
                                    </p:animEffect>
                                  </p:childTnLst>
                                </p:cTn>
                              </p:par>
                            </p:childTnLst>
                          </p:cTn>
                        </p:par>
                        <p:par>
                          <p:cTn id="17" fill="hold">
                            <p:stCondLst>
                              <p:cond delay="1500"/>
                            </p:stCondLst>
                            <p:childTnLst>
                              <p:par>
                                <p:cTn id="18" presetID="2" presetClass="entr" presetSubtype="4" decel="45000" fill="hold" nodeType="afterEffect">
                                  <p:stCondLst>
                                    <p:cond delay="0"/>
                                  </p:stCondLst>
                                  <p:childTnLst>
                                    <p:set>
                                      <p:cBhvr>
                                        <p:cTn id="19" dur="1" fill="hold">
                                          <p:stCondLst>
                                            <p:cond delay="0"/>
                                          </p:stCondLst>
                                        </p:cTn>
                                        <p:tgtEl>
                                          <p:spTgt spid="17410"/>
                                        </p:tgtEl>
                                        <p:attrNameLst>
                                          <p:attrName>style.visibility</p:attrName>
                                        </p:attrNameLst>
                                      </p:cBhvr>
                                      <p:to>
                                        <p:strVal val="visible"/>
                                      </p:to>
                                    </p:set>
                                    <p:anim calcmode="lin" valueType="num">
                                      <p:cBhvr additive="base">
                                        <p:cTn id="20" dur="1000" fill="hold"/>
                                        <p:tgtEl>
                                          <p:spTgt spid="17410"/>
                                        </p:tgtEl>
                                        <p:attrNameLst>
                                          <p:attrName>ppt_x</p:attrName>
                                        </p:attrNameLst>
                                      </p:cBhvr>
                                      <p:tavLst>
                                        <p:tav tm="0">
                                          <p:val>
                                            <p:strVal val="#ppt_x"/>
                                          </p:val>
                                        </p:tav>
                                        <p:tav tm="100000">
                                          <p:val>
                                            <p:strVal val="#ppt_x"/>
                                          </p:val>
                                        </p:tav>
                                      </p:tavLst>
                                    </p:anim>
                                    <p:anim calcmode="lin" valueType="num">
                                      <p:cBhvr additive="base">
                                        <p:cTn id="21" dur="1000" fill="hold"/>
                                        <p:tgtEl>
                                          <p:spTgt spid="174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0C5BE2F0-786E-4F7D-B853-3FA7C8AD4FB4}"/>
              </a:ext>
            </a:extLst>
          </p:cNvPr>
          <p:cNvSpPr txBox="1"/>
          <p:nvPr/>
        </p:nvSpPr>
        <p:spPr>
          <a:xfrm>
            <a:off x="960724" y="425336"/>
            <a:ext cx="4801314" cy="646331"/>
          </a:xfrm>
          <a:prstGeom prst="rect">
            <a:avLst/>
          </a:prstGeom>
          <a:noFill/>
        </p:spPr>
        <p:txBody>
          <a:bodyPr wrap="none" rtlCol="0">
            <a:spAutoFit/>
          </a:bodyPr>
          <a:lstStyle/>
          <a:p>
            <a:r>
              <a:rPr lang="zh-CN" altLang="en-US" sz="3600" b="1" dirty="0">
                <a:solidFill>
                  <a:srgbClr val="FF0000"/>
                </a:solidFill>
                <a:latin typeface="方正兰亭粗黑简体" panose="02000000000000000000" pitchFamily="2" charset="-122"/>
                <a:ea typeface="方正兰亭粗黑简体" panose="02000000000000000000" pitchFamily="2" charset="-122"/>
              </a:rPr>
              <a:t>如何才能“不忘初心”</a:t>
            </a:r>
          </a:p>
        </p:txBody>
      </p:sp>
      <p:grpSp>
        <p:nvGrpSpPr>
          <p:cNvPr id="20" name="组合 19">
            <a:extLst>
              <a:ext uri="{FF2B5EF4-FFF2-40B4-BE49-F238E27FC236}">
                <a16:creationId xmlns:a16="http://schemas.microsoft.com/office/drawing/2014/main" id="{242FBFB1-AD80-402F-8C7D-D5A675BE5E9E}"/>
              </a:ext>
            </a:extLst>
          </p:cNvPr>
          <p:cNvGrpSpPr/>
          <p:nvPr/>
        </p:nvGrpSpPr>
        <p:grpSpPr>
          <a:xfrm>
            <a:off x="1561824" y="2832688"/>
            <a:ext cx="5956299" cy="2126709"/>
            <a:chOff x="1270001" y="3195867"/>
            <a:chExt cx="5956299" cy="1188000"/>
          </a:xfrm>
        </p:grpSpPr>
        <p:sp>
          <p:nvSpPr>
            <p:cNvPr id="5" name="矩形 4">
              <a:extLst>
                <a:ext uri="{FF2B5EF4-FFF2-40B4-BE49-F238E27FC236}">
                  <a16:creationId xmlns:a16="http://schemas.microsoft.com/office/drawing/2014/main" id="{6F0F99C6-A77C-48E8-9377-53D71F4B6E8A}"/>
                </a:ext>
              </a:extLst>
            </p:cNvPr>
            <p:cNvSpPr/>
            <p:nvPr/>
          </p:nvSpPr>
          <p:spPr>
            <a:xfrm>
              <a:off x="1611285" y="3263483"/>
              <a:ext cx="5275707" cy="1052766"/>
            </a:xfrm>
            <a:prstGeom prst="rect">
              <a:avLst/>
            </a:prstGeom>
          </p:spPr>
          <p:txBody>
            <a:bodyPr wrap="square">
              <a:spAutoFit/>
            </a:bodyPr>
            <a:lstStyle/>
            <a:p>
              <a:pPr>
                <a:lnSpc>
                  <a:spcPct val="150000"/>
                </a:lnSpc>
                <a:buClr>
                  <a:srgbClr val="FF0000"/>
                </a:buClr>
              </a:pPr>
              <a:r>
                <a:rPr lang="zh-CN" altLang="en-US" sz="2000" b="1" dirty="0">
                  <a:solidFill>
                    <a:srgbClr val="FF0000"/>
                  </a:solidFill>
                  <a:latin typeface="方正兰亭黑简体" panose="02000000000000000000" pitchFamily="2" charset="-122"/>
                  <a:ea typeface="方正兰亭黑简体" panose="02000000000000000000" pitchFamily="2" charset="-122"/>
                </a:rPr>
                <a:t>“根据毛泽东的提议，全会作出六条规定：一、不做寿；二、不送礼；三、少敬酒；四、少拍掌；五、不以人名作地名；六、不要把中国同志同马恩列斯平列”</a:t>
              </a:r>
            </a:p>
          </p:txBody>
        </p:sp>
        <p:sp>
          <p:nvSpPr>
            <p:cNvPr id="16" name="矩形: 圆角 15">
              <a:extLst>
                <a:ext uri="{FF2B5EF4-FFF2-40B4-BE49-F238E27FC236}">
                  <a16:creationId xmlns:a16="http://schemas.microsoft.com/office/drawing/2014/main" id="{64E05E7C-5DB9-4FC8-9BAB-6972B2D93E51}"/>
                </a:ext>
              </a:extLst>
            </p:cNvPr>
            <p:cNvSpPr/>
            <p:nvPr/>
          </p:nvSpPr>
          <p:spPr>
            <a:xfrm>
              <a:off x="1270001" y="3195867"/>
              <a:ext cx="5956299" cy="1188000"/>
            </a:xfrm>
            <a:prstGeom prst="roundRect">
              <a:avLst>
                <a:gd name="adj" fmla="val 0"/>
              </a:avLst>
            </a:prstGeom>
            <a:noFill/>
            <a:ln w="63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9458" name="Picture 2" descr="http://pic.66wz.com/out/1000/news/pics/22890/22890774.jpg">
            <a:extLst>
              <a:ext uri="{FF2B5EF4-FFF2-40B4-BE49-F238E27FC236}">
                <a16:creationId xmlns:a16="http://schemas.microsoft.com/office/drawing/2014/main" id="{A40488D4-0FF6-4B9C-A604-EFF837DEC0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4541" y="2291137"/>
            <a:ext cx="3811535" cy="2950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187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invX="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2" presetClass="entr" presetSubtype="8" decel="45000" fill="hold" nodeType="withEffect">
                                  <p:stCondLst>
                                    <p:cond delay="25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1000" fill="hold"/>
                                        <p:tgtEl>
                                          <p:spTgt spid="20"/>
                                        </p:tgtEl>
                                        <p:attrNameLst>
                                          <p:attrName>ppt_x</p:attrName>
                                        </p:attrNameLst>
                                      </p:cBhvr>
                                      <p:tavLst>
                                        <p:tav tm="0">
                                          <p:val>
                                            <p:strVal val="0-#ppt_w/2"/>
                                          </p:val>
                                        </p:tav>
                                        <p:tav tm="100000">
                                          <p:val>
                                            <p:strVal val="#ppt_x"/>
                                          </p:val>
                                        </p:tav>
                                      </p:tavLst>
                                    </p:anim>
                                    <p:anim calcmode="lin" valueType="num">
                                      <p:cBhvr additive="base">
                                        <p:cTn id="11" dur="1000" fill="hold"/>
                                        <p:tgtEl>
                                          <p:spTgt spid="20"/>
                                        </p:tgtEl>
                                        <p:attrNameLst>
                                          <p:attrName>ppt_y</p:attrName>
                                        </p:attrNameLst>
                                      </p:cBhvr>
                                      <p:tavLst>
                                        <p:tav tm="0">
                                          <p:val>
                                            <p:strVal val="#ppt_y"/>
                                          </p:val>
                                        </p:tav>
                                        <p:tav tm="100000">
                                          <p:val>
                                            <p:strVal val="#ppt_y"/>
                                          </p:val>
                                        </p:tav>
                                      </p:tavLst>
                                    </p:anim>
                                  </p:childTnLst>
                                </p:cTn>
                              </p:par>
                            </p:childTnLst>
                          </p:cTn>
                        </p:par>
                        <p:par>
                          <p:cTn id="12" fill="hold">
                            <p:stCondLst>
                              <p:cond delay="1250"/>
                            </p:stCondLst>
                            <p:childTnLst>
                              <p:par>
                                <p:cTn id="13" presetID="2" presetClass="entr" presetSubtype="4" decel="45000" fill="hold" nodeType="afterEffect">
                                  <p:stCondLst>
                                    <p:cond delay="0"/>
                                  </p:stCondLst>
                                  <p:childTnLst>
                                    <p:set>
                                      <p:cBhvr>
                                        <p:cTn id="14" dur="1" fill="hold">
                                          <p:stCondLst>
                                            <p:cond delay="0"/>
                                          </p:stCondLst>
                                        </p:cTn>
                                        <p:tgtEl>
                                          <p:spTgt spid="19458"/>
                                        </p:tgtEl>
                                        <p:attrNameLst>
                                          <p:attrName>style.visibility</p:attrName>
                                        </p:attrNameLst>
                                      </p:cBhvr>
                                      <p:to>
                                        <p:strVal val="visible"/>
                                      </p:to>
                                    </p:set>
                                    <p:anim calcmode="lin" valueType="num">
                                      <p:cBhvr additive="base">
                                        <p:cTn id="15" dur="1000" fill="hold"/>
                                        <p:tgtEl>
                                          <p:spTgt spid="19458"/>
                                        </p:tgtEl>
                                        <p:attrNameLst>
                                          <p:attrName>ppt_x</p:attrName>
                                        </p:attrNameLst>
                                      </p:cBhvr>
                                      <p:tavLst>
                                        <p:tav tm="0">
                                          <p:val>
                                            <p:strVal val="#ppt_x"/>
                                          </p:val>
                                        </p:tav>
                                        <p:tav tm="100000">
                                          <p:val>
                                            <p:strVal val="#ppt_x"/>
                                          </p:val>
                                        </p:tav>
                                      </p:tavLst>
                                    </p:anim>
                                    <p:anim calcmode="lin" valueType="num">
                                      <p:cBhvr additive="base">
                                        <p:cTn id="16" dur="1000" fill="hold"/>
                                        <p:tgtEl>
                                          <p:spTgt spid="194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0C5BE2F0-786E-4F7D-B853-3FA7C8AD4FB4}"/>
              </a:ext>
            </a:extLst>
          </p:cNvPr>
          <p:cNvSpPr txBox="1"/>
          <p:nvPr/>
        </p:nvSpPr>
        <p:spPr>
          <a:xfrm>
            <a:off x="960724" y="425336"/>
            <a:ext cx="4801314" cy="646331"/>
          </a:xfrm>
          <a:prstGeom prst="rect">
            <a:avLst/>
          </a:prstGeom>
          <a:noFill/>
        </p:spPr>
        <p:txBody>
          <a:bodyPr wrap="none" rtlCol="0">
            <a:spAutoFit/>
          </a:bodyPr>
          <a:lstStyle/>
          <a:p>
            <a:r>
              <a:rPr lang="zh-CN" altLang="en-US" sz="3600" dirty="0">
                <a:solidFill>
                  <a:srgbClr val="FF0000"/>
                </a:solidFill>
                <a:latin typeface="方正兰亭粗黑简体" panose="02000000000000000000" pitchFamily="2" charset="-122"/>
                <a:ea typeface="方正兰亭粗黑简体" panose="02000000000000000000" pitchFamily="2" charset="-122"/>
              </a:rPr>
              <a:t>如何才能“不忘初心”</a:t>
            </a:r>
          </a:p>
        </p:txBody>
      </p:sp>
      <p:sp>
        <p:nvSpPr>
          <p:cNvPr id="4" name="矩形 3">
            <a:extLst>
              <a:ext uri="{FF2B5EF4-FFF2-40B4-BE49-F238E27FC236}">
                <a16:creationId xmlns:a16="http://schemas.microsoft.com/office/drawing/2014/main" id="{DBDB5979-C9E4-4102-AE7F-86901CFE6E2E}"/>
              </a:ext>
            </a:extLst>
          </p:cNvPr>
          <p:cNvSpPr/>
          <p:nvPr/>
        </p:nvSpPr>
        <p:spPr>
          <a:xfrm>
            <a:off x="1913383" y="2816486"/>
            <a:ext cx="4446320" cy="789535"/>
          </a:xfrm>
          <a:prstGeom prst="rect">
            <a:avLst/>
          </a:prstGeom>
          <a:solidFill>
            <a:srgbClr val="FF0000"/>
          </a:solidFill>
        </p:spPr>
        <p:txBody>
          <a:bodyPr wrap="none" anchor="ctr" anchorCtr="1">
            <a:noAutofit/>
          </a:bodyPr>
          <a:lstStyle/>
          <a:p>
            <a:pPr algn="ctr"/>
            <a:r>
              <a:rPr lang="zh-CN" altLang="en-US" sz="2400" dirty="0">
                <a:solidFill>
                  <a:schemeClr val="bg1"/>
                </a:solidFill>
                <a:latin typeface="方正兰亭粗黑简体" panose="02000000000000000000" pitchFamily="2" charset="-122"/>
                <a:ea typeface="方正兰亭粗黑简体" panose="02000000000000000000" pitchFamily="2" charset="-122"/>
              </a:rPr>
              <a:t>（四）要无私奉献有作为。</a:t>
            </a:r>
          </a:p>
        </p:txBody>
      </p:sp>
      <p:sp>
        <p:nvSpPr>
          <p:cNvPr id="13" name="矩形 12">
            <a:extLst>
              <a:ext uri="{FF2B5EF4-FFF2-40B4-BE49-F238E27FC236}">
                <a16:creationId xmlns:a16="http://schemas.microsoft.com/office/drawing/2014/main" id="{6B921C72-833B-46D6-AC3A-070BC3AEBF93}"/>
              </a:ext>
            </a:extLst>
          </p:cNvPr>
          <p:cNvSpPr/>
          <p:nvPr/>
        </p:nvSpPr>
        <p:spPr>
          <a:xfrm>
            <a:off x="1835849" y="3945368"/>
            <a:ext cx="4679626" cy="1422954"/>
          </a:xfrm>
          <a:prstGeom prst="rect">
            <a:avLst/>
          </a:prstGeom>
          <a:noFill/>
        </p:spPr>
        <p:txBody>
          <a:bodyPr wrap="square" rtlCol="0">
            <a:spAutoFit/>
          </a:bodyPr>
          <a:lstStyle/>
          <a:p>
            <a:pPr>
              <a:lnSpc>
                <a:spcPct val="150000"/>
              </a:lnSpc>
            </a:pPr>
            <a:r>
              <a:rPr lang="zh-CN" altLang="en-US" sz="2000" dirty="0">
                <a:solidFill>
                  <a:srgbClr val="FF0000"/>
                </a:solidFill>
                <a:latin typeface="方正兰亭黑简体" panose="02000000000000000000" pitchFamily="2" charset="-122"/>
                <a:ea typeface="方正兰亭黑简体" panose="02000000000000000000" pitchFamily="2" charset="-122"/>
              </a:rPr>
              <a:t>习总书记指出，“每一名党员干部都要把为党和人民事业无私奉献作为人生的最高追求。”</a:t>
            </a:r>
          </a:p>
        </p:txBody>
      </p:sp>
      <p:pic>
        <p:nvPicPr>
          <p:cNvPr id="20482" name="Picture 2" descr="http://www.people.com.cn/mediafile/pic/20140512/24/2218550221752728620.jpg">
            <a:extLst>
              <a:ext uri="{FF2B5EF4-FFF2-40B4-BE49-F238E27FC236}">
                <a16:creationId xmlns:a16="http://schemas.microsoft.com/office/drawing/2014/main" id="{01596F61-DA5F-4057-94CC-C156348857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8586" y="2678543"/>
            <a:ext cx="3810000" cy="253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193016"/>
      </p:ext>
    </p:extLst>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16" presetClass="entr" presetSubtype="37" fill="hold" grpId="0"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barn(outVertical)">
                                      <p:cBhvr>
                                        <p:cTn id="10" dur="1000"/>
                                        <p:tgtEl>
                                          <p:spTgt spid="4"/>
                                        </p:tgtEl>
                                      </p:cBhvr>
                                    </p:animEffect>
                                  </p:childTnLst>
                                </p:cTn>
                              </p:par>
                              <p:par>
                                <p:cTn id="11" presetID="31" presetClass="entr" presetSubtype="0" fill="hold" grpId="0" nodeType="withEffect">
                                  <p:stCondLst>
                                    <p:cond delay="0"/>
                                  </p:stCondLst>
                                  <p:iterate type="lt">
                                    <p:tmPct val="1333"/>
                                  </p:iterate>
                                  <p:childTnLst>
                                    <p:set>
                                      <p:cBhvr>
                                        <p:cTn id="12" dur="1" fill="hold">
                                          <p:stCondLst>
                                            <p:cond delay="0"/>
                                          </p:stCondLst>
                                        </p:cTn>
                                        <p:tgtEl>
                                          <p:spTgt spid="13"/>
                                        </p:tgtEl>
                                        <p:attrNameLst>
                                          <p:attrName>style.visibility</p:attrName>
                                        </p:attrNameLst>
                                      </p:cBhvr>
                                      <p:to>
                                        <p:strVal val="visible"/>
                                      </p:to>
                                    </p:set>
                                    <p:anim calcmode="lin" valueType="num">
                                      <p:cBhvr>
                                        <p:cTn id="13" dur="750" fill="hold"/>
                                        <p:tgtEl>
                                          <p:spTgt spid="13"/>
                                        </p:tgtEl>
                                        <p:attrNameLst>
                                          <p:attrName>ppt_w</p:attrName>
                                        </p:attrNameLst>
                                      </p:cBhvr>
                                      <p:tavLst>
                                        <p:tav tm="0">
                                          <p:val>
                                            <p:fltVal val="0"/>
                                          </p:val>
                                        </p:tav>
                                        <p:tav tm="100000">
                                          <p:val>
                                            <p:strVal val="#ppt_w"/>
                                          </p:val>
                                        </p:tav>
                                      </p:tavLst>
                                    </p:anim>
                                    <p:anim calcmode="lin" valueType="num">
                                      <p:cBhvr>
                                        <p:cTn id="14" dur="750" fill="hold"/>
                                        <p:tgtEl>
                                          <p:spTgt spid="13"/>
                                        </p:tgtEl>
                                        <p:attrNameLst>
                                          <p:attrName>ppt_h</p:attrName>
                                        </p:attrNameLst>
                                      </p:cBhvr>
                                      <p:tavLst>
                                        <p:tav tm="0">
                                          <p:val>
                                            <p:fltVal val="0"/>
                                          </p:val>
                                        </p:tav>
                                        <p:tav tm="100000">
                                          <p:val>
                                            <p:strVal val="#ppt_h"/>
                                          </p:val>
                                        </p:tav>
                                      </p:tavLst>
                                    </p:anim>
                                    <p:anim calcmode="lin" valueType="num">
                                      <p:cBhvr>
                                        <p:cTn id="15" dur="750" fill="hold"/>
                                        <p:tgtEl>
                                          <p:spTgt spid="13"/>
                                        </p:tgtEl>
                                        <p:attrNameLst>
                                          <p:attrName>style.rotation</p:attrName>
                                        </p:attrNameLst>
                                      </p:cBhvr>
                                      <p:tavLst>
                                        <p:tav tm="0">
                                          <p:val>
                                            <p:fltVal val="90"/>
                                          </p:val>
                                        </p:tav>
                                        <p:tav tm="100000">
                                          <p:val>
                                            <p:fltVal val="0"/>
                                          </p:val>
                                        </p:tav>
                                      </p:tavLst>
                                    </p:anim>
                                    <p:animEffect transition="in" filter="fade">
                                      <p:cBhvr>
                                        <p:cTn id="16" dur="750"/>
                                        <p:tgtEl>
                                          <p:spTgt spid="13"/>
                                        </p:tgtEl>
                                      </p:cBhvr>
                                    </p:animEffect>
                                  </p:childTnLst>
                                </p:cTn>
                              </p:par>
                            </p:childTnLst>
                          </p:cTn>
                        </p:par>
                        <p:par>
                          <p:cTn id="17" fill="hold">
                            <p:stCondLst>
                              <p:cond delay="1500"/>
                            </p:stCondLst>
                            <p:childTnLst>
                              <p:par>
                                <p:cTn id="18" presetID="2" presetClass="entr" presetSubtype="4" decel="45000" fill="hold" nodeType="afterEffect">
                                  <p:stCondLst>
                                    <p:cond delay="0"/>
                                  </p:stCondLst>
                                  <p:childTnLst>
                                    <p:set>
                                      <p:cBhvr>
                                        <p:cTn id="19" dur="1" fill="hold">
                                          <p:stCondLst>
                                            <p:cond delay="0"/>
                                          </p:stCondLst>
                                        </p:cTn>
                                        <p:tgtEl>
                                          <p:spTgt spid="20482"/>
                                        </p:tgtEl>
                                        <p:attrNameLst>
                                          <p:attrName>style.visibility</p:attrName>
                                        </p:attrNameLst>
                                      </p:cBhvr>
                                      <p:to>
                                        <p:strVal val="visible"/>
                                      </p:to>
                                    </p:set>
                                    <p:anim calcmode="lin" valueType="num">
                                      <p:cBhvr additive="base">
                                        <p:cTn id="20" dur="1000" fill="hold"/>
                                        <p:tgtEl>
                                          <p:spTgt spid="20482"/>
                                        </p:tgtEl>
                                        <p:attrNameLst>
                                          <p:attrName>ppt_x</p:attrName>
                                        </p:attrNameLst>
                                      </p:cBhvr>
                                      <p:tavLst>
                                        <p:tav tm="0">
                                          <p:val>
                                            <p:strVal val="#ppt_x"/>
                                          </p:val>
                                        </p:tav>
                                        <p:tav tm="100000">
                                          <p:val>
                                            <p:strVal val="#ppt_x"/>
                                          </p:val>
                                        </p:tav>
                                      </p:tavLst>
                                    </p:anim>
                                    <p:anim calcmode="lin" valueType="num">
                                      <p:cBhvr additive="base">
                                        <p:cTn id="21" dur="1000" fill="hold"/>
                                        <p:tgtEl>
                                          <p:spTgt spid="204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2FD551C1-119D-4F39-A539-414632AE0A70}"/>
              </a:ext>
            </a:extLst>
          </p:cNvPr>
          <p:cNvSpPr/>
          <p:nvPr/>
        </p:nvSpPr>
        <p:spPr>
          <a:xfrm>
            <a:off x="5259680" y="2765188"/>
            <a:ext cx="667657" cy="66765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Century Gothic" panose="020B0502020202020204" pitchFamily="34" charset="0"/>
              </a:rPr>
              <a:t>1</a:t>
            </a:r>
            <a:endParaRPr lang="zh-CN" altLang="en-US" sz="2400" b="1" dirty="0">
              <a:latin typeface="Century Gothic" panose="020B0502020202020204" pitchFamily="34" charset="0"/>
            </a:endParaRPr>
          </a:p>
        </p:txBody>
      </p:sp>
      <p:sp>
        <p:nvSpPr>
          <p:cNvPr id="15" name="矩形 14">
            <a:extLst>
              <a:ext uri="{FF2B5EF4-FFF2-40B4-BE49-F238E27FC236}">
                <a16:creationId xmlns:a16="http://schemas.microsoft.com/office/drawing/2014/main" id="{865EBA79-627F-4787-87B0-6A534C95E164}"/>
              </a:ext>
            </a:extLst>
          </p:cNvPr>
          <p:cNvSpPr/>
          <p:nvPr/>
        </p:nvSpPr>
        <p:spPr>
          <a:xfrm>
            <a:off x="5259680" y="3854891"/>
            <a:ext cx="667657" cy="66765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Century Gothic" panose="020B0502020202020204" pitchFamily="34" charset="0"/>
              </a:rPr>
              <a:t>2</a:t>
            </a:r>
            <a:endParaRPr lang="zh-CN" altLang="en-US" sz="2400" b="1" dirty="0">
              <a:latin typeface="Century Gothic" panose="020B0502020202020204" pitchFamily="34" charset="0"/>
            </a:endParaRPr>
          </a:p>
        </p:txBody>
      </p:sp>
      <p:sp>
        <p:nvSpPr>
          <p:cNvPr id="16" name="矩形 15">
            <a:extLst>
              <a:ext uri="{FF2B5EF4-FFF2-40B4-BE49-F238E27FC236}">
                <a16:creationId xmlns:a16="http://schemas.microsoft.com/office/drawing/2014/main" id="{E4034046-C36F-44E3-8146-6CBFCA73D1B3}"/>
              </a:ext>
            </a:extLst>
          </p:cNvPr>
          <p:cNvSpPr/>
          <p:nvPr/>
        </p:nvSpPr>
        <p:spPr>
          <a:xfrm>
            <a:off x="5259680" y="4939764"/>
            <a:ext cx="667657" cy="66765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Century Gothic" panose="020B0502020202020204" pitchFamily="34" charset="0"/>
              </a:rPr>
              <a:t>3</a:t>
            </a:r>
            <a:endParaRPr lang="zh-CN" altLang="en-US" sz="2400" b="1" dirty="0">
              <a:latin typeface="Century Gothic" panose="020B0502020202020204" pitchFamily="34" charset="0"/>
            </a:endParaRPr>
          </a:p>
        </p:txBody>
      </p:sp>
      <p:cxnSp>
        <p:nvCxnSpPr>
          <p:cNvPr id="20" name="直接连接符 19">
            <a:extLst>
              <a:ext uri="{FF2B5EF4-FFF2-40B4-BE49-F238E27FC236}">
                <a16:creationId xmlns:a16="http://schemas.microsoft.com/office/drawing/2014/main" id="{907B0D97-105B-45B7-A2D4-0A54C0B5D98F}"/>
              </a:ext>
            </a:extLst>
          </p:cNvPr>
          <p:cNvCxnSpPr>
            <a:cxnSpLocks/>
          </p:cNvCxnSpPr>
          <p:nvPr/>
        </p:nvCxnSpPr>
        <p:spPr>
          <a:xfrm>
            <a:off x="6096000" y="3432845"/>
            <a:ext cx="540000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CC4B3474-C6F6-4F66-B34C-51EF04F6B379}"/>
              </a:ext>
            </a:extLst>
          </p:cNvPr>
          <p:cNvCxnSpPr>
            <a:cxnSpLocks/>
          </p:cNvCxnSpPr>
          <p:nvPr/>
        </p:nvCxnSpPr>
        <p:spPr>
          <a:xfrm>
            <a:off x="6096000" y="4522548"/>
            <a:ext cx="540000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39099B12-E903-469D-9883-BFF4BD5D6A8E}"/>
              </a:ext>
            </a:extLst>
          </p:cNvPr>
          <p:cNvCxnSpPr>
            <a:cxnSpLocks/>
          </p:cNvCxnSpPr>
          <p:nvPr/>
        </p:nvCxnSpPr>
        <p:spPr>
          <a:xfrm>
            <a:off x="6096000" y="5607421"/>
            <a:ext cx="540000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39B33958-5C19-41E0-AEDA-8FD999F2CD44}"/>
              </a:ext>
            </a:extLst>
          </p:cNvPr>
          <p:cNvSpPr txBox="1"/>
          <p:nvPr/>
        </p:nvSpPr>
        <p:spPr>
          <a:xfrm>
            <a:off x="6096000" y="2868183"/>
            <a:ext cx="5400000" cy="461665"/>
          </a:xfrm>
          <a:prstGeom prst="rect">
            <a:avLst/>
          </a:prstGeom>
          <a:noFill/>
        </p:spPr>
        <p:txBody>
          <a:bodyPr wrap="square" rtlCol="0">
            <a:spAutoFit/>
          </a:bodyPr>
          <a:lstStyle/>
          <a:p>
            <a:pPr algn="ctr"/>
            <a:r>
              <a:rPr lang="zh-CN" altLang="en-US" sz="2400" b="1" dirty="0">
                <a:solidFill>
                  <a:srgbClr val="FF0000"/>
                </a:solidFill>
                <a:latin typeface="方正兰亭粗黑简体" panose="02000000000000000000" pitchFamily="2" charset="-122"/>
                <a:ea typeface="方正兰亭粗黑简体" panose="02000000000000000000" pitchFamily="2" charset="-122"/>
              </a:rPr>
              <a:t>共产党人的“初心”是什么</a:t>
            </a:r>
          </a:p>
        </p:txBody>
      </p:sp>
      <p:sp>
        <p:nvSpPr>
          <p:cNvPr id="21" name="文本框 20">
            <a:extLst>
              <a:ext uri="{FF2B5EF4-FFF2-40B4-BE49-F238E27FC236}">
                <a16:creationId xmlns:a16="http://schemas.microsoft.com/office/drawing/2014/main" id="{FE12F1C9-BBCB-471F-AE84-354CA980B6F6}"/>
              </a:ext>
            </a:extLst>
          </p:cNvPr>
          <p:cNvSpPr txBox="1"/>
          <p:nvPr/>
        </p:nvSpPr>
        <p:spPr>
          <a:xfrm>
            <a:off x="6096000" y="3957886"/>
            <a:ext cx="5400000" cy="461665"/>
          </a:xfrm>
          <a:prstGeom prst="rect">
            <a:avLst/>
          </a:prstGeom>
          <a:noFill/>
        </p:spPr>
        <p:txBody>
          <a:bodyPr wrap="square" rtlCol="0">
            <a:spAutoFit/>
          </a:bodyPr>
          <a:lstStyle/>
          <a:p>
            <a:pPr algn="ctr"/>
            <a:r>
              <a:rPr lang="zh-CN" altLang="en-US" sz="2400" b="1" dirty="0">
                <a:solidFill>
                  <a:srgbClr val="FF0000"/>
                </a:solidFill>
                <a:latin typeface="方正兰亭粗黑简体" panose="02000000000000000000" pitchFamily="2" charset="-122"/>
                <a:ea typeface="方正兰亭粗黑简体" panose="02000000000000000000" pitchFamily="2" charset="-122"/>
              </a:rPr>
              <a:t>为什么要“不忘初心”</a:t>
            </a:r>
          </a:p>
        </p:txBody>
      </p:sp>
      <p:sp>
        <p:nvSpPr>
          <p:cNvPr id="26" name="文本框 25">
            <a:extLst>
              <a:ext uri="{FF2B5EF4-FFF2-40B4-BE49-F238E27FC236}">
                <a16:creationId xmlns:a16="http://schemas.microsoft.com/office/drawing/2014/main" id="{213521C8-C592-4AF4-96E0-A8F355377BF0}"/>
              </a:ext>
            </a:extLst>
          </p:cNvPr>
          <p:cNvSpPr txBox="1"/>
          <p:nvPr/>
        </p:nvSpPr>
        <p:spPr>
          <a:xfrm>
            <a:off x="6096000" y="5042758"/>
            <a:ext cx="5400000" cy="461665"/>
          </a:xfrm>
          <a:prstGeom prst="rect">
            <a:avLst/>
          </a:prstGeom>
          <a:noFill/>
        </p:spPr>
        <p:txBody>
          <a:bodyPr wrap="square" rtlCol="0">
            <a:spAutoFit/>
          </a:bodyPr>
          <a:lstStyle>
            <a:defPPr>
              <a:defRPr lang="zh-CN"/>
            </a:defPPr>
            <a:lvl1pPr algn="ctr">
              <a:defRPr sz="2400">
                <a:solidFill>
                  <a:srgbClr val="FF0000"/>
                </a:solidFill>
                <a:latin typeface="方正兰亭粗黑简体" panose="02000000000000000000" pitchFamily="2" charset="-122"/>
                <a:ea typeface="方正兰亭粗黑简体" panose="02000000000000000000" pitchFamily="2" charset="-122"/>
              </a:defRPr>
            </a:lvl1pPr>
          </a:lstStyle>
          <a:p>
            <a:r>
              <a:rPr lang="zh-CN" altLang="en-US" b="1" dirty="0"/>
              <a:t>如何才能“不忘初心”</a:t>
            </a:r>
          </a:p>
        </p:txBody>
      </p:sp>
      <p:pic>
        <p:nvPicPr>
          <p:cNvPr id="32" name="图片 31">
            <a:extLst>
              <a:ext uri="{FF2B5EF4-FFF2-40B4-BE49-F238E27FC236}">
                <a16:creationId xmlns:a16="http://schemas.microsoft.com/office/drawing/2014/main" id="{B4B659A3-4366-47D7-9868-C42F0AC1E5ED}"/>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 contrast="20000"/>
                    </a14:imgEffect>
                  </a14:imgLayer>
                </a14:imgProps>
              </a:ext>
              <a:ext uri="{28A0092B-C50C-407E-A947-70E740481C1C}">
                <a14:useLocalDpi xmlns:a14="http://schemas.microsoft.com/office/drawing/2010/main" val="0"/>
              </a:ext>
            </a:extLst>
          </a:blip>
          <a:srcRect l="22508" t="12939" r="20512"/>
          <a:stretch/>
        </p:blipFill>
        <p:spPr>
          <a:xfrm>
            <a:off x="799236" y="2173517"/>
            <a:ext cx="3800475" cy="3935725"/>
          </a:xfrm>
          <a:prstGeom prst="rect">
            <a:avLst/>
          </a:prstGeom>
          <a:ln>
            <a:solidFill>
              <a:srgbClr val="FF0000">
                <a:alpha val="30000"/>
              </a:srgbClr>
            </a:solidFill>
          </a:ln>
        </p:spPr>
      </p:pic>
      <p:grpSp>
        <p:nvGrpSpPr>
          <p:cNvPr id="37" name="组合 36">
            <a:extLst>
              <a:ext uri="{FF2B5EF4-FFF2-40B4-BE49-F238E27FC236}">
                <a16:creationId xmlns:a16="http://schemas.microsoft.com/office/drawing/2014/main" id="{8FE645A8-6F95-4009-BB31-6AB4C5DB5F94}"/>
              </a:ext>
            </a:extLst>
          </p:cNvPr>
          <p:cNvGrpSpPr/>
          <p:nvPr/>
        </p:nvGrpSpPr>
        <p:grpSpPr>
          <a:xfrm>
            <a:off x="8406015" y="292099"/>
            <a:ext cx="3631478" cy="1012469"/>
            <a:chOff x="8406015" y="292099"/>
            <a:chExt cx="3631478" cy="1012469"/>
          </a:xfrm>
        </p:grpSpPr>
        <p:pic>
          <p:nvPicPr>
            <p:cNvPr id="38" name="图片 37">
              <a:extLst>
                <a:ext uri="{FF2B5EF4-FFF2-40B4-BE49-F238E27FC236}">
                  <a16:creationId xmlns:a16="http://schemas.microsoft.com/office/drawing/2014/main" id="{B3EC366E-4BB1-48ED-B224-70AB559BF3FF}"/>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9871829" y="521976"/>
              <a:ext cx="2165664" cy="782592"/>
            </a:xfrm>
            <a:prstGeom prst="rect">
              <a:avLst/>
            </a:prstGeom>
          </p:spPr>
        </p:pic>
        <p:pic>
          <p:nvPicPr>
            <p:cNvPr id="39" name="图片 38">
              <a:extLst>
                <a:ext uri="{FF2B5EF4-FFF2-40B4-BE49-F238E27FC236}">
                  <a16:creationId xmlns:a16="http://schemas.microsoft.com/office/drawing/2014/main" id="{627710F8-65DE-4683-98DB-CF776070A2D5}"/>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406015" y="292099"/>
              <a:ext cx="1465814" cy="1012469"/>
            </a:xfrm>
            <a:prstGeom prst="rect">
              <a:avLst/>
            </a:prstGeom>
          </p:spPr>
        </p:pic>
      </p:grpSp>
      <p:sp>
        <p:nvSpPr>
          <p:cNvPr id="40" name="文本框 39">
            <a:extLst>
              <a:ext uri="{FF2B5EF4-FFF2-40B4-BE49-F238E27FC236}">
                <a16:creationId xmlns:a16="http://schemas.microsoft.com/office/drawing/2014/main" id="{F4A14CFD-2B33-4A65-9C6D-CD5F04F20393}"/>
              </a:ext>
            </a:extLst>
          </p:cNvPr>
          <p:cNvSpPr txBox="1"/>
          <p:nvPr/>
        </p:nvSpPr>
        <p:spPr>
          <a:xfrm>
            <a:off x="1482117" y="444390"/>
            <a:ext cx="2937022" cy="707886"/>
          </a:xfrm>
          <a:prstGeom prst="rect">
            <a:avLst/>
          </a:prstGeom>
          <a:noFill/>
        </p:spPr>
        <p:txBody>
          <a:bodyPr wrap="none" rtlCol="0">
            <a:spAutoFit/>
          </a:bodyPr>
          <a:lstStyle/>
          <a:p>
            <a:r>
              <a:rPr lang="zh-CN" altLang="en-US" sz="4000" dirty="0">
                <a:solidFill>
                  <a:srgbClr val="FF0000"/>
                </a:solidFill>
                <a:latin typeface="方正兰亭粗黑简体" panose="02000000000000000000" pitchFamily="2" charset="-122"/>
                <a:ea typeface="方正兰亭粗黑简体" panose="02000000000000000000" pitchFamily="2" charset="-122"/>
              </a:rPr>
              <a:t>目录 </a:t>
            </a:r>
            <a:r>
              <a:rPr lang="en-US" altLang="zh-CN" sz="2800" b="1" dirty="0">
                <a:solidFill>
                  <a:srgbClr val="FF0000"/>
                </a:solidFill>
                <a:latin typeface="Century Gothic" panose="020B0502020202020204" pitchFamily="34" charset="0"/>
                <a:ea typeface="方正兰亭粗黑简体" panose="02000000000000000000" pitchFamily="2" charset="-122"/>
              </a:rPr>
              <a:t>Contents</a:t>
            </a:r>
            <a:endParaRPr lang="zh-CN" altLang="en-US" sz="2800" b="1" dirty="0">
              <a:solidFill>
                <a:srgbClr val="FF0000"/>
              </a:solidFill>
              <a:latin typeface="Century Gothic" panose="020B0502020202020204" pitchFamily="34" charset="0"/>
              <a:ea typeface="方正兰亭粗黑简体" panose="02000000000000000000" pitchFamily="2" charset="-122"/>
            </a:endParaRPr>
          </a:p>
        </p:txBody>
      </p:sp>
      <p:cxnSp>
        <p:nvCxnSpPr>
          <p:cNvPr id="41" name="直接连接符 40">
            <a:extLst>
              <a:ext uri="{FF2B5EF4-FFF2-40B4-BE49-F238E27FC236}">
                <a16:creationId xmlns:a16="http://schemas.microsoft.com/office/drawing/2014/main" id="{693B98B9-A46E-4F9E-B1CD-007E47DA84C5}"/>
              </a:ext>
            </a:extLst>
          </p:cNvPr>
          <p:cNvCxnSpPr>
            <a:cxnSpLocks/>
          </p:cNvCxnSpPr>
          <p:nvPr/>
        </p:nvCxnSpPr>
        <p:spPr>
          <a:xfrm>
            <a:off x="0" y="1304568"/>
            <a:ext cx="12192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42" name="图片 41">
            <a:extLst>
              <a:ext uri="{FF2B5EF4-FFF2-40B4-BE49-F238E27FC236}">
                <a16:creationId xmlns:a16="http://schemas.microsoft.com/office/drawing/2014/main" id="{C14894DF-2F7B-4B5D-8B5A-0A1B79FF985B}"/>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rcRect b="15265"/>
          <a:stretch/>
        </p:blipFill>
        <p:spPr>
          <a:xfrm>
            <a:off x="169593" y="111868"/>
            <a:ext cx="1312524" cy="1192700"/>
          </a:xfrm>
          <a:prstGeom prst="rect">
            <a:avLst/>
          </a:prstGeom>
        </p:spPr>
      </p:pic>
      <p:sp>
        <p:nvSpPr>
          <p:cNvPr id="25" name="文本框 24">
            <a:extLst>
              <a:ext uri="{FF2B5EF4-FFF2-40B4-BE49-F238E27FC236}">
                <a16:creationId xmlns:a16="http://schemas.microsoft.com/office/drawing/2014/main" id="{81876C73-969F-4BFF-9452-6C95435E882B}"/>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spTree>
    <p:extLst>
      <p:ext uri="{BB962C8B-B14F-4D97-AF65-F5344CB8AC3E}">
        <p14:creationId xmlns:p14="http://schemas.microsoft.com/office/powerpoint/2010/main" val="3995820868"/>
      </p:ext>
    </p:extLst>
  </p:cSld>
  <p:clrMapOvr>
    <a:masterClrMapping/>
  </p:clrMapOvr>
  <mc:AlternateContent xmlns:mc="http://schemas.openxmlformats.org/markup-compatibility/2006" xmlns:p14="http://schemas.microsoft.com/office/powerpoint/2010/main">
    <mc:Choice Requires="p14">
      <p:transition spd="slow" p14:dur="1300" advTm="0">
        <p14:pa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500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1000" fill="hold"/>
                                        <p:tgtEl>
                                          <p:spTgt spid="42"/>
                                        </p:tgtEl>
                                        <p:attrNameLst>
                                          <p:attrName>ppt_x</p:attrName>
                                        </p:attrNameLst>
                                      </p:cBhvr>
                                      <p:tavLst>
                                        <p:tav tm="0">
                                          <p:val>
                                            <p:strVal val="0-#ppt_w/2"/>
                                          </p:val>
                                        </p:tav>
                                        <p:tav tm="100000">
                                          <p:val>
                                            <p:strVal val="#ppt_x"/>
                                          </p:val>
                                        </p:tav>
                                      </p:tavLst>
                                    </p:anim>
                                    <p:anim calcmode="lin" valueType="num">
                                      <p:cBhvr additive="base">
                                        <p:cTn id="8" dur="1000" fill="hold"/>
                                        <p:tgtEl>
                                          <p:spTgt spid="42"/>
                                        </p:tgtEl>
                                        <p:attrNameLst>
                                          <p:attrName>ppt_y</p:attrName>
                                        </p:attrNameLst>
                                      </p:cBhvr>
                                      <p:tavLst>
                                        <p:tav tm="0">
                                          <p:val>
                                            <p:strVal val="#ppt_y"/>
                                          </p:val>
                                        </p:tav>
                                        <p:tav tm="100000">
                                          <p:val>
                                            <p:strVal val="#ppt_y"/>
                                          </p:val>
                                        </p:tav>
                                      </p:tavLst>
                                    </p:anim>
                                  </p:childTnLst>
                                </p:cTn>
                              </p:par>
                              <p:par>
                                <p:cTn id="9" presetID="22" presetClass="entr" presetSubtype="2"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right)">
                                      <p:cBhvr>
                                        <p:cTn id="11" dur="1000"/>
                                        <p:tgtEl>
                                          <p:spTgt spid="41"/>
                                        </p:tgtEl>
                                      </p:cBhvr>
                                    </p:animEffect>
                                  </p:childTnLst>
                                </p:cTn>
                              </p:par>
                              <p:par>
                                <p:cTn id="12" presetID="2" presetClass="entr" presetSubtype="2" decel="45000" fill="hold" nodeType="with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1000" fill="hold"/>
                                        <p:tgtEl>
                                          <p:spTgt spid="37"/>
                                        </p:tgtEl>
                                        <p:attrNameLst>
                                          <p:attrName>ppt_x</p:attrName>
                                        </p:attrNameLst>
                                      </p:cBhvr>
                                      <p:tavLst>
                                        <p:tav tm="0">
                                          <p:val>
                                            <p:strVal val="1+#ppt_w/2"/>
                                          </p:val>
                                        </p:tav>
                                        <p:tav tm="100000">
                                          <p:val>
                                            <p:strVal val="#ppt_x"/>
                                          </p:val>
                                        </p:tav>
                                      </p:tavLst>
                                    </p:anim>
                                    <p:anim calcmode="lin" valueType="num">
                                      <p:cBhvr additive="base">
                                        <p:cTn id="15" dur="1000" fill="hold"/>
                                        <p:tgtEl>
                                          <p:spTgt spid="37"/>
                                        </p:tgtEl>
                                        <p:attrNameLst>
                                          <p:attrName>ppt_y</p:attrName>
                                        </p:attrNameLst>
                                      </p:cBhvr>
                                      <p:tavLst>
                                        <p:tav tm="0">
                                          <p:val>
                                            <p:strVal val="#ppt_y"/>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wipe(left)">
                                      <p:cBhvr>
                                        <p:cTn id="18" dur="1000"/>
                                        <p:tgtEl>
                                          <p:spTgt spid="40"/>
                                        </p:tgtEl>
                                      </p:cBhvr>
                                    </p:animEffect>
                                  </p:childTnLst>
                                </p:cTn>
                              </p:par>
                            </p:childTnLst>
                          </p:cTn>
                        </p:par>
                        <p:par>
                          <p:cTn id="19" fill="hold">
                            <p:stCondLst>
                              <p:cond delay="1000"/>
                            </p:stCondLst>
                            <p:childTnLst>
                              <p:par>
                                <p:cTn id="20" presetID="2" presetClass="entr" presetSubtype="8" decel="45000" fill="hold" nodeType="after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1000" fill="hold"/>
                                        <p:tgtEl>
                                          <p:spTgt spid="32"/>
                                        </p:tgtEl>
                                        <p:attrNameLst>
                                          <p:attrName>ppt_x</p:attrName>
                                        </p:attrNameLst>
                                      </p:cBhvr>
                                      <p:tavLst>
                                        <p:tav tm="0">
                                          <p:val>
                                            <p:strVal val="0-#ppt_w/2"/>
                                          </p:val>
                                        </p:tav>
                                        <p:tav tm="100000">
                                          <p:val>
                                            <p:strVal val="#ppt_x"/>
                                          </p:val>
                                        </p:tav>
                                      </p:tavLst>
                                    </p:anim>
                                    <p:anim calcmode="lin" valueType="num">
                                      <p:cBhvr additive="base">
                                        <p:cTn id="23" dur="1000" fill="hold"/>
                                        <p:tgtEl>
                                          <p:spTgt spid="32"/>
                                        </p:tgtEl>
                                        <p:attrNameLst>
                                          <p:attrName>ppt_y</p:attrName>
                                        </p:attrNameLst>
                                      </p:cBhvr>
                                      <p:tavLst>
                                        <p:tav tm="0">
                                          <p:val>
                                            <p:strVal val="#ppt_y"/>
                                          </p:val>
                                        </p:tav>
                                        <p:tav tm="100000">
                                          <p:val>
                                            <p:strVal val="#ppt_y"/>
                                          </p:val>
                                        </p:tav>
                                      </p:tavLst>
                                    </p:anim>
                                  </p:childTnLst>
                                </p:cTn>
                              </p:par>
                              <p:par>
                                <p:cTn id="24" presetID="49" presetClass="entr" presetSubtype="0" decel="100000" fill="hold" grpId="0" nodeType="withEffect">
                                  <p:stCondLst>
                                    <p:cond delay="500"/>
                                  </p:stCondLst>
                                  <p:childTnLst>
                                    <p:set>
                                      <p:cBhvr>
                                        <p:cTn id="25" dur="1" fill="hold">
                                          <p:stCondLst>
                                            <p:cond delay="0"/>
                                          </p:stCondLst>
                                        </p:cTn>
                                        <p:tgtEl>
                                          <p:spTgt spid="14"/>
                                        </p:tgtEl>
                                        <p:attrNameLst>
                                          <p:attrName>style.visibility</p:attrName>
                                        </p:attrNameLst>
                                      </p:cBhvr>
                                      <p:to>
                                        <p:strVal val="visible"/>
                                      </p:to>
                                    </p:set>
                                    <p:anim calcmode="lin" valueType="num">
                                      <p:cBhvr>
                                        <p:cTn id="26" dur="1000" fill="hold"/>
                                        <p:tgtEl>
                                          <p:spTgt spid="14"/>
                                        </p:tgtEl>
                                        <p:attrNameLst>
                                          <p:attrName>ppt_w</p:attrName>
                                        </p:attrNameLst>
                                      </p:cBhvr>
                                      <p:tavLst>
                                        <p:tav tm="0">
                                          <p:val>
                                            <p:fltVal val="0"/>
                                          </p:val>
                                        </p:tav>
                                        <p:tav tm="100000">
                                          <p:val>
                                            <p:strVal val="#ppt_w"/>
                                          </p:val>
                                        </p:tav>
                                      </p:tavLst>
                                    </p:anim>
                                    <p:anim calcmode="lin" valueType="num">
                                      <p:cBhvr>
                                        <p:cTn id="27" dur="1000" fill="hold"/>
                                        <p:tgtEl>
                                          <p:spTgt spid="14"/>
                                        </p:tgtEl>
                                        <p:attrNameLst>
                                          <p:attrName>ppt_h</p:attrName>
                                        </p:attrNameLst>
                                      </p:cBhvr>
                                      <p:tavLst>
                                        <p:tav tm="0">
                                          <p:val>
                                            <p:fltVal val="0"/>
                                          </p:val>
                                        </p:tav>
                                        <p:tav tm="100000">
                                          <p:val>
                                            <p:strVal val="#ppt_h"/>
                                          </p:val>
                                        </p:tav>
                                      </p:tavLst>
                                    </p:anim>
                                    <p:anim calcmode="lin" valueType="num">
                                      <p:cBhvr>
                                        <p:cTn id="28" dur="1000" fill="hold"/>
                                        <p:tgtEl>
                                          <p:spTgt spid="14"/>
                                        </p:tgtEl>
                                        <p:attrNameLst>
                                          <p:attrName>style.rotation</p:attrName>
                                        </p:attrNameLst>
                                      </p:cBhvr>
                                      <p:tavLst>
                                        <p:tav tm="0">
                                          <p:val>
                                            <p:fltVal val="360"/>
                                          </p:val>
                                        </p:tav>
                                        <p:tav tm="100000">
                                          <p:val>
                                            <p:fltVal val="0"/>
                                          </p:val>
                                        </p:tav>
                                      </p:tavLst>
                                    </p:anim>
                                    <p:animEffect transition="in" filter="fade">
                                      <p:cBhvr>
                                        <p:cTn id="29" dur="1000"/>
                                        <p:tgtEl>
                                          <p:spTgt spid="14"/>
                                        </p:tgtEl>
                                      </p:cBhvr>
                                    </p:animEffect>
                                  </p:childTnLst>
                                </p:cTn>
                              </p:par>
                              <p:par>
                                <p:cTn id="30" presetID="49" presetClass="entr" presetSubtype="0" decel="100000" fill="hold" grpId="0" nodeType="withEffect">
                                  <p:stCondLst>
                                    <p:cond delay="650"/>
                                  </p:stCondLst>
                                  <p:childTnLst>
                                    <p:set>
                                      <p:cBhvr>
                                        <p:cTn id="31" dur="1" fill="hold">
                                          <p:stCondLst>
                                            <p:cond delay="0"/>
                                          </p:stCondLst>
                                        </p:cTn>
                                        <p:tgtEl>
                                          <p:spTgt spid="15"/>
                                        </p:tgtEl>
                                        <p:attrNameLst>
                                          <p:attrName>style.visibility</p:attrName>
                                        </p:attrNameLst>
                                      </p:cBhvr>
                                      <p:to>
                                        <p:strVal val="visible"/>
                                      </p:to>
                                    </p:set>
                                    <p:anim calcmode="lin" valueType="num">
                                      <p:cBhvr>
                                        <p:cTn id="32" dur="1000" fill="hold"/>
                                        <p:tgtEl>
                                          <p:spTgt spid="15"/>
                                        </p:tgtEl>
                                        <p:attrNameLst>
                                          <p:attrName>ppt_w</p:attrName>
                                        </p:attrNameLst>
                                      </p:cBhvr>
                                      <p:tavLst>
                                        <p:tav tm="0">
                                          <p:val>
                                            <p:fltVal val="0"/>
                                          </p:val>
                                        </p:tav>
                                        <p:tav tm="100000">
                                          <p:val>
                                            <p:strVal val="#ppt_w"/>
                                          </p:val>
                                        </p:tav>
                                      </p:tavLst>
                                    </p:anim>
                                    <p:anim calcmode="lin" valueType="num">
                                      <p:cBhvr>
                                        <p:cTn id="33" dur="1000" fill="hold"/>
                                        <p:tgtEl>
                                          <p:spTgt spid="15"/>
                                        </p:tgtEl>
                                        <p:attrNameLst>
                                          <p:attrName>ppt_h</p:attrName>
                                        </p:attrNameLst>
                                      </p:cBhvr>
                                      <p:tavLst>
                                        <p:tav tm="0">
                                          <p:val>
                                            <p:fltVal val="0"/>
                                          </p:val>
                                        </p:tav>
                                        <p:tav tm="100000">
                                          <p:val>
                                            <p:strVal val="#ppt_h"/>
                                          </p:val>
                                        </p:tav>
                                      </p:tavLst>
                                    </p:anim>
                                    <p:anim calcmode="lin" valueType="num">
                                      <p:cBhvr>
                                        <p:cTn id="34" dur="1000" fill="hold"/>
                                        <p:tgtEl>
                                          <p:spTgt spid="15"/>
                                        </p:tgtEl>
                                        <p:attrNameLst>
                                          <p:attrName>style.rotation</p:attrName>
                                        </p:attrNameLst>
                                      </p:cBhvr>
                                      <p:tavLst>
                                        <p:tav tm="0">
                                          <p:val>
                                            <p:fltVal val="360"/>
                                          </p:val>
                                        </p:tav>
                                        <p:tav tm="100000">
                                          <p:val>
                                            <p:fltVal val="0"/>
                                          </p:val>
                                        </p:tav>
                                      </p:tavLst>
                                    </p:anim>
                                    <p:animEffect transition="in" filter="fade">
                                      <p:cBhvr>
                                        <p:cTn id="35" dur="1000"/>
                                        <p:tgtEl>
                                          <p:spTgt spid="15"/>
                                        </p:tgtEl>
                                      </p:cBhvr>
                                    </p:animEffect>
                                  </p:childTnLst>
                                </p:cTn>
                              </p:par>
                              <p:par>
                                <p:cTn id="36" presetID="49" presetClass="entr" presetSubtype="0" decel="100000" fill="hold" grpId="0" nodeType="withEffect">
                                  <p:stCondLst>
                                    <p:cond delay="80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 calcmode="lin" valueType="num">
                                      <p:cBhvr>
                                        <p:cTn id="40" dur="1000" fill="hold"/>
                                        <p:tgtEl>
                                          <p:spTgt spid="16"/>
                                        </p:tgtEl>
                                        <p:attrNameLst>
                                          <p:attrName>style.rotation</p:attrName>
                                        </p:attrNameLst>
                                      </p:cBhvr>
                                      <p:tavLst>
                                        <p:tav tm="0">
                                          <p:val>
                                            <p:fltVal val="360"/>
                                          </p:val>
                                        </p:tav>
                                        <p:tav tm="100000">
                                          <p:val>
                                            <p:fltVal val="0"/>
                                          </p:val>
                                        </p:tav>
                                      </p:tavLst>
                                    </p:anim>
                                    <p:animEffect transition="in" filter="fade">
                                      <p:cBhvr>
                                        <p:cTn id="41" dur="1000"/>
                                        <p:tgtEl>
                                          <p:spTgt spid="16"/>
                                        </p:tgtEl>
                                      </p:cBhvr>
                                    </p:animEffect>
                                  </p:childTnLst>
                                </p:cTn>
                              </p:par>
                              <p:par>
                                <p:cTn id="42" presetID="22" presetClass="entr" presetSubtype="8" fill="hold" nodeType="withEffect">
                                  <p:stCondLst>
                                    <p:cond delay="1750"/>
                                  </p:stCondLst>
                                  <p:childTnLst>
                                    <p:set>
                                      <p:cBhvr>
                                        <p:cTn id="43" dur="1" fill="hold">
                                          <p:stCondLst>
                                            <p:cond delay="0"/>
                                          </p:stCondLst>
                                        </p:cTn>
                                        <p:tgtEl>
                                          <p:spTgt spid="20"/>
                                        </p:tgtEl>
                                        <p:attrNameLst>
                                          <p:attrName>style.visibility</p:attrName>
                                        </p:attrNameLst>
                                      </p:cBhvr>
                                      <p:to>
                                        <p:strVal val="visible"/>
                                      </p:to>
                                    </p:set>
                                    <p:animEffect transition="in" filter="wipe(left)">
                                      <p:cBhvr>
                                        <p:cTn id="44" dur="1000"/>
                                        <p:tgtEl>
                                          <p:spTgt spid="20"/>
                                        </p:tgtEl>
                                      </p:cBhvr>
                                    </p:animEffect>
                                  </p:childTnLst>
                                </p:cTn>
                              </p:par>
                              <p:par>
                                <p:cTn id="45" presetID="22" presetClass="entr" presetSubtype="8" fill="hold" nodeType="withEffect">
                                  <p:stCondLst>
                                    <p:cond delay="1750"/>
                                  </p:stCondLst>
                                  <p:childTnLst>
                                    <p:set>
                                      <p:cBhvr>
                                        <p:cTn id="46" dur="1" fill="hold">
                                          <p:stCondLst>
                                            <p:cond delay="0"/>
                                          </p:stCondLst>
                                        </p:cTn>
                                        <p:tgtEl>
                                          <p:spTgt spid="22"/>
                                        </p:tgtEl>
                                        <p:attrNameLst>
                                          <p:attrName>style.visibility</p:attrName>
                                        </p:attrNameLst>
                                      </p:cBhvr>
                                      <p:to>
                                        <p:strVal val="visible"/>
                                      </p:to>
                                    </p:set>
                                    <p:animEffect transition="in" filter="wipe(left)">
                                      <p:cBhvr>
                                        <p:cTn id="47" dur="1000"/>
                                        <p:tgtEl>
                                          <p:spTgt spid="22"/>
                                        </p:tgtEl>
                                      </p:cBhvr>
                                    </p:animEffect>
                                  </p:childTnLst>
                                </p:cTn>
                              </p:par>
                              <p:par>
                                <p:cTn id="48" presetID="22" presetClass="entr" presetSubtype="8" fill="hold" nodeType="withEffect">
                                  <p:stCondLst>
                                    <p:cond delay="1750"/>
                                  </p:stCondLst>
                                  <p:childTnLst>
                                    <p:set>
                                      <p:cBhvr>
                                        <p:cTn id="49" dur="1" fill="hold">
                                          <p:stCondLst>
                                            <p:cond delay="0"/>
                                          </p:stCondLst>
                                        </p:cTn>
                                        <p:tgtEl>
                                          <p:spTgt spid="23"/>
                                        </p:tgtEl>
                                        <p:attrNameLst>
                                          <p:attrName>style.visibility</p:attrName>
                                        </p:attrNameLst>
                                      </p:cBhvr>
                                      <p:to>
                                        <p:strVal val="visible"/>
                                      </p:to>
                                    </p:set>
                                    <p:animEffect transition="in" filter="wipe(left)">
                                      <p:cBhvr>
                                        <p:cTn id="50" dur="1000"/>
                                        <p:tgtEl>
                                          <p:spTgt spid="23"/>
                                        </p:tgtEl>
                                      </p:cBhvr>
                                    </p:animEffect>
                                  </p:childTnLst>
                                </p:cTn>
                              </p:par>
                              <p:par>
                                <p:cTn id="51" presetID="22" presetClass="entr" presetSubtype="8" fill="hold" grpId="0" nodeType="withEffect">
                                  <p:stCondLst>
                                    <p:cond delay="2250"/>
                                  </p:stCondLst>
                                  <p:childTnLst>
                                    <p:set>
                                      <p:cBhvr>
                                        <p:cTn id="52" dur="1" fill="hold">
                                          <p:stCondLst>
                                            <p:cond delay="0"/>
                                          </p:stCondLst>
                                        </p:cTn>
                                        <p:tgtEl>
                                          <p:spTgt spid="2"/>
                                        </p:tgtEl>
                                        <p:attrNameLst>
                                          <p:attrName>style.visibility</p:attrName>
                                        </p:attrNameLst>
                                      </p:cBhvr>
                                      <p:to>
                                        <p:strVal val="visible"/>
                                      </p:to>
                                    </p:set>
                                    <p:animEffect transition="in" filter="wipe(left)">
                                      <p:cBhvr>
                                        <p:cTn id="53" dur="1000"/>
                                        <p:tgtEl>
                                          <p:spTgt spid="2"/>
                                        </p:tgtEl>
                                      </p:cBhvr>
                                    </p:animEffect>
                                  </p:childTnLst>
                                </p:cTn>
                              </p:par>
                              <p:par>
                                <p:cTn id="54" presetID="22" presetClass="entr" presetSubtype="8" fill="hold" grpId="0" nodeType="withEffect">
                                  <p:stCondLst>
                                    <p:cond delay="2400"/>
                                  </p:stCondLst>
                                  <p:childTnLst>
                                    <p:set>
                                      <p:cBhvr>
                                        <p:cTn id="55" dur="1" fill="hold">
                                          <p:stCondLst>
                                            <p:cond delay="0"/>
                                          </p:stCondLst>
                                        </p:cTn>
                                        <p:tgtEl>
                                          <p:spTgt spid="21"/>
                                        </p:tgtEl>
                                        <p:attrNameLst>
                                          <p:attrName>style.visibility</p:attrName>
                                        </p:attrNameLst>
                                      </p:cBhvr>
                                      <p:to>
                                        <p:strVal val="visible"/>
                                      </p:to>
                                    </p:set>
                                    <p:animEffect transition="in" filter="wipe(left)">
                                      <p:cBhvr>
                                        <p:cTn id="56" dur="1000"/>
                                        <p:tgtEl>
                                          <p:spTgt spid="21"/>
                                        </p:tgtEl>
                                      </p:cBhvr>
                                    </p:animEffect>
                                  </p:childTnLst>
                                </p:cTn>
                              </p:par>
                              <p:par>
                                <p:cTn id="57" presetID="22" presetClass="entr" presetSubtype="8" fill="hold" grpId="0" nodeType="withEffect">
                                  <p:stCondLst>
                                    <p:cond delay="2550"/>
                                  </p:stCondLst>
                                  <p:childTnLst>
                                    <p:set>
                                      <p:cBhvr>
                                        <p:cTn id="58" dur="1" fill="hold">
                                          <p:stCondLst>
                                            <p:cond delay="0"/>
                                          </p:stCondLst>
                                        </p:cTn>
                                        <p:tgtEl>
                                          <p:spTgt spid="26"/>
                                        </p:tgtEl>
                                        <p:attrNameLst>
                                          <p:attrName>style.visibility</p:attrName>
                                        </p:attrNameLst>
                                      </p:cBhvr>
                                      <p:to>
                                        <p:strVal val="visible"/>
                                      </p:to>
                                    </p:set>
                                    <p:animEffect transition="in" filter="wipe(left)">
                                      <p:cBhvr>
                                        <p:cTn id="59" dur="1000"/>
                                        <p:tgtEl>
                                          <p:spTgt spid="26"/>
                                        </p:tgtEl>
                                      </p:cBhvr>
                                    </p:animEffect>
                                  </p:childTnLst>
                                </p:cTn>
                              </p:par>
                            </p:childTnLst>
                          </p:cTn>
                        </p:par>
                        <p:par>
                          <p:cTn id="60" fill="hold">
                            <p:stCondLst>
                              <p:cond delay="4550"/>
                            </p:stCondLst>
                            <p:childTnLst>
                              <p:par>
                                <p:cTn id="61" presetID="10" presetClass="entr" presetSubtype="0" fill="hold" grpId="0" nodeType="after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1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2" grpId="0"/>
      <p:bldP spid="21" grpId="0"/>
      <p:bldP spid="26" grpId="0"/>
      <p:bldP spid="40" grpId="0"/>
      <p:bldP spid="2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0C5BE2F0-786E-4F7D-B853-3FA7C8AD4FB4}"/>
              </a:ext>
            </a:extLst>
          </p:cNvPr>
          <p:cNvSpPr txBox="1"/>
          <p:nvPr/>
        </p:nvSpPr>
        <p:spPr>
          <a:xfrm>
            <a:off x="960724" y="425336"/>
            <a:ext cx="4801314" cy="646331"/>
          </a:xfrm>
          <a:prstGeom prst="rect">
            <a:avLst/>
          </a:prstGeom>
          <a:noFill/>
        </p:spPr>
        <p:txBody>
          <a:bodyPr wrap="none" rtlCol="0">
            <a:spAutoFit/>
          </a:bodyPr>
          <a:lstStyle/>
          <a:p>
            <a:r>
              <a:rPr lang="zh-CN" altLang="en-US" sz="3600" b="1" dirty="0">
                <a:solidFill>
                  <a:srgbClr val="FF0000"/>
                </a:solidFill>
                <a:latin typeface="方正兰亭粗黑简体" panose="02000000000000000000" pitchFamily="2" charset="-122"/>
                <a:ea typeface="方正兰亭粗黑简体" panose="02000000000000000000" pitchFamily="2" charset="-122"/>
              </a:rPr>
              <a:t>如何才能“不忘初心”</a:t>
            </a:r>
          </a:p>
        </p:txBody>
      </p:sp>
      <p:grpSp>
        <p:nvGrpSpPr>
          <p:cNvPr id="20" name="组合 19">
            <a:extLst>
              <a:ext uri="{FF2B5EF4-FFF2-40B4-BE49-F238E27FC236}">
                <a16:creationId xmlns:a16="http://schemas.microsoft.com/office/drawing/2014/main" id="{242FBFB1-AD80-402F-8C7D-D5A675BE5E9E}"/>
              </a:ext>
            </a:extLst>
          </p:cNvPr>
          <p:cNvGrpSpPr/>
          <p:nvPr/>
        </p:nvGrpSpPr>
        <p:grpSpPr>
          <a:xfrm>
            <a:off x="3165985" y="2702846"/>
            <a:ext cx="1917292" cy="2126709"/>
            <a:chOff x="1270001" y="3195867"/>
            <a:chExt cx="5956299" cy="1188000"/>
          </a:xfrm>
        </p:grpSpPr>
        <p:sp>
          <p:nvSpPr>
            <p:cNvPr id="5" name="矩形 4">
              <a:extLst>
                <a:ext uri="{FF2B5EF4-FFF2-40B4-BE49-F238E27FC236}">
                  <a16:creationId xmlns:a16="http://schemas.microsoft.com/office/drawing/2014/main" id="{6F0F99C6-A77C-48E8-9377-53D71F4B6E8A}"/>
                </a:ext>
              </a:extLst>
            </p:cNvPr>
            <p:cNvSpPr/>
            <p:nvPr/>
          </p:nvSpPr>
          <p:spPr>
            <a:xfrm>
              <a:off x="1933438" y="3248297"/>
              <a:ext cx="5275706" cy="1083139"/>
            </a:xfrm>
            <a:prstGeom prst="rect">
              <a:avLst/>
            </a:prstGeom>
          </p:spPr>
          <p:txBody>
            <a:bodyPr wrap="square">
              <a:spAutoFit/>
            </a:bodyPr>
            <a:lstStyle/>
            <a:p>
              <a:pPr>
                <a:lnSpc>
                  <a:spcPct val="150000"/>
                </a:lnSpc>
                <a:buClr>
                  <a:srgbClr val="FF0000"/>
                </a:buClr>
              </a:pPr>
              <a:r>
                <a:rPr lang="zh-CN" altLang="en-US" sz="2000" b="1" dirty="0">
                  <a:solidFill>
                    <a:srgbClr val="FF0000"/>
                  </a:solidFill>
                  <a:latin typeface="方正兰亭黑简体" panose="02000000000000000000" pitchFamily="2" charset="-122"/>
                  <a:ea typeface="方正兰亭黑简体" panose="02000000000000000000" pitchFamily="2" charset="-122"/>
                </a:rPr>
                <a:t>要心中有党</a:t>
              </a:r>
              <a:endParaRPr lang="en-US" altLang="zh-CN" sz="2000" b="1" dirty="0">
                <a:solidFill>
                  <a:srgbClr val="FF0000"/>
                </a:solidFill>
                <a:latin typeface="方正兰亭黑简体" panose="02000000000000000000" pitchFamily="2" charset="-122"/>
                <a:ea typeface="方正兰亭黑简体" panose="02000000000000000000" pitchFamily="2" charset="-122"/>
              </a:endParaRPr>
            </a:p>
            <a:p>
              <a:pPr>
                <a:lnSpc>
                  <a:spcPct val="150000"/>
                </a:lnSpc>
                <a:buClr>
                  <a:srgbClr val="FF0000"/>
                </a:buClr>
              </a:pPr>
              <a:r>
                <a:rPr lang="zh-CN" altLang="en-US" sz="2000" b="1" dirty="0">
                  <a:solidFill>
                    <a:srgbClr val="FF0000"/>
                  </a:solidFill>
                  <a:latin typeface="方正兰亭黑简体" panose="02000000000000000000" pitchFamily="2" charset="-122"/>
                  <a:ea typeface="方正兰亭黑简体" panose="02000000000000000000" pitchFamily="2" charset="-122"/>
                </a:rPr>
                <a:t>要心中有民</a:t>
              </a:r>
              <a:endParaRPr lang="en-US" altLang="zh-CN" sz="2000" b="1" dirty="0">
                <a:solidFill>
                  <a:srgbClr val="FF0000"/>
                </a:solidFill>
                <a:latin typeface="方正兰亭黑简体" panose="02000000000000000000" pitchFamily="2" charset="-122"/>
                <a:ea typeface="方正兰亭黑简体" panose="02000000000000000000" pitchFamily="2" charset="-122"/>
              </a:endParaRPr>
            </a:p>
            <a:p>
              <a:pPr>
                <a:lnSpc>
                  <a:spcPct val="150000"/>
                </a:lnSpc>
                <a:buClr>
                  <a:srgbClr val="FF0000"/>
                </a:buClr>
              </a:pPr>
              <a:r>
                <a:rPr lang="zh-CN" altLang="en-US" sz="2000" b="1" dirty="0">
                  <a:solidFill>
                    <a:srgbClr val="FF0000"/>
                  </a:solidFill>
                  <a:latin typeface="方正兰亭黑简体" panose="02000000000000000000" pitchFamily="2" charset="-122"/>
                  <a:ea typeface="方正兰亭黑简体" panose="02000000000000000000" pitchFamily="2" charset="-122"/>
                </a:rPr>
                <a:t>要心中有责</a:t>
              </a:r>
              <a:endParaRPr lang="en-US" altLang="zh-CN" sz="2000" b="1" dirty="0">
                <a:solidFill>
                  <a:srgbClr val="FF0000"/>
                </a:solidFill>
                <a:latin typeface="方正兰亭黑简体" panose="02000000000000000000" pitchFamily="2" charset="-122"/>
                <a:ea typeface="方正兰亭黑简体" panose="02000000000000000000" pitchFamily="2" charset="-122"/>
              </a:endParaRPr>
            </a:p>
            <a:p>
              <a:pPr>
                <a:lnSpc>
                  <a:spcPct val="150000"/>
                </a:lnSpc>
                <a:buClr>
                  <a:srgbClr val="FF0000"/>
                </a:buClr>
              </a:pPr>
              <a:r>
                <a:rPr lang="zh-CN" altLang="en-US" sz="2000" b="1" dirty="0">
                  <a:solidFill>
                    <a:srgbClr val="FF0000"/>
                  </a:solidFill>
                  <a:latin typeface="方正兰亭黑简体" panose="02000000000000000000" pitchFamily="2" charset="-122"/>
                  <a:ea typeface="方正兰亭黑简体" panose="02000000000000000000" pitchFamily="2" charset="-122"/>
                </a:rPr>
                <a:t>要心中有戒</a:t>
              </a:r>
            </a:p>
          </p:txBody>
        </p:sp>
        <p:sp>
          <p:nvSpPr>
            <p:cNvPr id="16" name="矩形: 圆角 15">
              <a:extLst>
                <a:ext uri="{FF2B5EF4-FFF2-40B4-BE49-F238E27FC236}">
                  <a16:creationId xmlns:a16="http://schemas.microsoft.com/office/drawing/2014/main" id="{64E05E7C-5DB9-4FC8-9BAB-6972B2D93E51}"/>
                </a:ext>
              </a:extLst>
            </p:cNvPr>
            <p:cNvSpPr/>
            <p:nvPr/>
          </p:nvSpPr>
          <p:spPr>
            <a:xfrm>
              <a:off x="1270001" y="3195867"/>
              <a:ext cx="5956299" cy="1188000"/>
            </a:xfrm>
            <a:prstGeom prst="roundRect">
              <a:avLst>
                <a:gd name="adj" fmla="val 0"/>
              </a:avLst>
            </a:prstGeom>
            <a:noFill/>
            <a:ln w="63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26" name="Picture 2" descr="http://www.yydj.gov.cn/mobile/uploadfiles/201706/20170622145302873.jpg">
            <a:extLst>
              <a:ext uri="{FF2B5EF4-FFF2-40B4-BE49-F238E27FC236}">
                <a16:creationId xmlns:a16="http://schemas.microsoft.com/office/drawing/2014/main" id="{0B83DC3C-7EBB-4CA8-B287-3F948853CC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3009" y="2340078"/>
            <a:ext cx="4221301" cy="2808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097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invX="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2" presetClass="entr" presetSubtype="8" decel="45000" fill="hold" nodeType="withEffect">
                                  <p:stCondLst>
                                    <p:cond delay="25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1000" fill="hold"/>
                                        <p:tgtEl>
                                          <p:spTgt spid="20"/>
                                        </p:tgtEl>
                                        <p:attrNameLst>
                                          <p:attrName>ppt_x</p:attrName>
                                        </p:attrNameLst>
                                      </p:cBhvr>
                                      <p:tavLst>
                                        <p:tav tm="0">
                                          <p:val>
                                            <p:strVal val="0-#ppt_w/2"/>
                                          </p:val>
                                        </p:tav>
                                        <p:tav tm="100000">
                                          <p:val>
                                            <p:strVal val="#ppt_x"/>
                                          </p:val>
                                        </p:tav>
                                      </p:tavLst>
                                    </p:anim>
                                    <p:anim calcmode="lin" valueType="num">
                                      <p:cBhvr additive="base">
                                        <p:cTn id="11" dur="1000" fill="hold"/>
                                        <p:tgtEl>
                                          <p:spTgt spid="20"/>
                                        </p:tgtEl>
                                        <p:attrNameLst>
                                          <p:attrName>ppt_y</p:attrName>
                                        </p:attrNameLst>
                                      </p:cBhvr>
                                      <p:tavLst>
                                        <p:tav tm="0">
                                          <p:val>
                                            <p:strVal val="#ppt_y"/>
                                          </p:val>
                                        </p:tav>
                                        <p:tav tm="100000">
                                          <p:val>
                                            <p:strVal val="#ppt_y"/>
                                          </p:val>
                                        </p:tav>
                                      </p:tavLst>
                                    </p:anim>
                                  </p:childTnLst>
                                </p:cTn>
                              </p:par>
                            </p:childTnLst>
                          </p:cTn>
                        </p:par>
                        <p:par>
                          <p:cTn id="12" fill="hold">
                            <p:stCondLst>
                              <p:cond delay="1250"/>
                            </p:stCondLst>
                            <p:childTnLst>
                              <p:par>
                                <p:cTn id="13" presetID="2" presetClass="entr" presetSubtype="4" decel="45000"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1000" fill="hold"/>
                                        <p:tgtEl>
                                          <p:spTgt spid="1026"/>
                                        </p:tgtEl>
                                        <p:attrNameLst>
                                          <p:attrName>ppt_x</p:attrName>
                                        </p:attrNameLst>
                                      </p:cBhvr>
                                      <p:tavLst>
                                        <p:tav tm="0">
                                          <p:val>
                                            <p:strVal val="#ppt_x"/>
                                          </p:val>
                                        </p:tav>
                                        <p:tav tm="100000">
                                          <p:val>
                                            <p:strVal val="#ppt_x"/>
                                          </p:val>
                                        </p:tav>
                                      </p:tavLst>
                                    </p:anim>
                                    <p:anim calcmode="lin" valueType="num">
                                      <p:cBhvr additive="base">
                                        <p:cTn id="16" dur="10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0C5BE2F0-786E-4F7D-B853-3FA7C8AD4FB4}"/>
              </a:ext>
            </a:extLst>
          </p:cNvPr>
          <p:cNvSpPr txBox="1"/>
          <p:nvPr/>
        </p:nvSpPr>
        <p:spPr>
          <a:xfrm>
            <a:off x="960724" y="425336"/>
            <a:ext cx="4801314" cy="646331"/>
          </a:xfrm>
          <a:prstGeom prst="rect">
            <a:avLst/>
          </a:prstGeom>
          <a:noFill/>
        </p:spPr>
        <p:txBody>
          <a:bodyPr wrap="none" rtlCol="0">
            <a:spAutoFit/>
          </a:bodyPr>
          <a:lstStyle/>
          <a:p>
            <a:r>
              <a:rPr lang="zh-CN" altLang="en-US" sz="3600" b="1" dirty="0">
                <a:solidFill>
                  <a:srgbClr val="FF0000"/>
                </a:solidFill>
                <a:latin typeface="方正兰亭粗黑简体" panose="02000000000000000000" pitchFamily="2" charset="-122"/>
                <a:ea typeface="方正兰亭粗黑简体" panose="02000000000000000000" pitchFamily="2" charset="-122"/>
              </a:rPr>
              <a:t>如何才能“不忘初心”</a:t>
            </a:r>
          </a:p>
        </p:txBody>
      </p:sp>
      <p:sp>
        <p:nvSpPr>
          <p:cNvPr id="4" name="矩形 3">
            <a:extLst>
              <a:ext uri="{FF2B5EF4-FFF2-40B4-BE49-F238E27FC236}">
                <a16:creationId xmlns:a16="http://schemas.microsoft.com/office/drawing/2014/main" id="{DBDB5979-C9E4-4102-AE7F-86901CFE6E2E}"/>
              </a:ext>
            </a:extLst>
          </p:cNvPr>
          <p:cNvSpPr/>
          <p:nvPr/>
        </p:nvSpPr>
        <p:spPr>
          <a:xfrm>
            <a:off x="1913383" y="2816486"/>
            <a:ext cx="4446320" cy="789535"/>
          </a:xfrm>
          <a:prstGeom prst="rect">
            <a:avLst/>
          </a:prstGeom>
          <a:solidFill>
            <a:srgbClr val="FF0000"/>
          </a:solidFill>
        </p:spPr>
        <p:txBody>
          <a:bodyPr wrap="none" anchor="ctr" anchorCtr="1">
            <a:noAutofit/>
          </a:bodyPr>
          <a:lstStyle/>
          <a:p>
            <a:pPr algn="ctr"/>
            <a:r>
              <a:rPr lang="zh-CN" altLang="en-US" sz="2400" dirty="0">
                <a:solidFill>
                  <a:schemeClr val="bg1"/>
                </a:solidFill>
                <a:latin typeface="方正兰亭粗黑简体" panose="02000000000000000000" pitchFamily="2" charset="-122"/>
                <a:ea typeface="方正兰亭粗黑简体" panose="02000000000000000000" pitchFamily="2" charset="-122"/>
              </a:rPr>
              <a:t>（五）要品行端正作表率。</a:t>
            </a:r>
          </a:p>
        </p:txBody>
      </p:sp>
      <p:sp>
        <p:nvSpPr>
          <p:cNvPr id="13" name="矩形 12">
            <a:extLst>
              <a:ext uri="{FF2B5EF4-FFF2-40B4-BE49-F238E27FC236}">
                <a16:creationId xmlns:a16="http://schemas.microsoft.com/office/drawing/2014/main" id="{6B921C72-833B-46D6-AC3A-070BC3AEBF93}"/>
              </a:ext>
            </a:extLst>
          </p:cNvPr>
          <p:cNvSpPr/>
          <p:nvPr/>
        </p:nvSpPr>
        <p:spPr>
          <a:xfrm>
            <a:off x="1835849" y="3945368"/>
            <a:ext cx="4679626" cy="961289"/>
          </a:xfrm>
          <a:prstGeom prst="rect">
            <a:avLst/>
          </a:prstGeom>
          <a:noFill/>
        </p:spPr>
        <p:txBody>
          <a:bodyPr wrap="square" rtlCol="0">
            <a:spAutoFit/>
          </a:bodyPr>
          <a:lstStyle/>
          <a:p>
            <a:pPr>
              <a:lnSpc>
                <a:spcPct val="150000"/>
              </a:lnSpc>
            </a:pPr>
            <a:r>
              <a:rPr lang="zh-CN" altLang="en-US" sz="2000" dirty="0">
                <a:solidFill>
                  <a:srgbClr val="FF0000"/>
                </a:solidFill>
                <a:latin typeface="方正兰亭黑简体" panose="02000000000000000000" pitchFamily="2" charset="-122"/>
                <a:ea typeface="方正兰亭黑简体" panose="02000000000000000000" pitchFamily="2" charset="-122"/>
              </a:rPr>
              <a:t>习总书记强调指出，国无德不兴，人无德不立。</a:t>
            </a:r>
          </a:p>
        </p:txBody>
      </p:sp>
      <p:pic>
        <p:nvPicPr>
          <p:cNvPr id="23554" name="Picture 2" descr="http://cpc.people.com.cn/NMediaFile/2016/0929/MAIN201609291419000013406063133.jpg">
            <a:extLst>
              <a:ext uri="{FF2B5EF4-FFF2-40B4-BE49-F238E27FC236}">
                <a16:creationId xmlns:a16="http://schemas.microsoft.com/office/drawing/2014/main" id="{B60219A3-800C-40C8-9DA8-86133885C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0840" y="2330463"/>
            <a:ext cx="3950171" cy="2932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421359"/>
      </p:ext>
    </p:extLst>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16" presetClass="entr" presetSubtype="37" fill="hold" grpId="0"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barn(outVertical)">
                                      <p:cBhvr>
                                        <p:cTn id="10" dur="1000"/>
                                        <p:tgtEl>
                                          <p:spTgt spid="4"/>
                                        </p:tgtEl>
                                      </p:cBhvr>
                                    </p:animEffect>
                                  </p:childTnLst>
                                </p:cTn>
                              </p:par>
                              <p:par>
                                <p:cTn id="11" presetID="31" presetClass="entr" presetSubtype="0" fill="hold" grpId="0" nodeType="withEffect">
                                  <p:stCondLst>
                                    <p:cond delay="0"/>
                                  </p:stCondLst>
                                  <p:iterate type="lt">
                                    <p:tmPct val="1333"/>
                                  </p:iterate>
                                  <p:childTnLst>
                                    <p:set>
                                      <p:cBhvr>
                                        <p:cTn id="12" dur="1" fill="hold">
                                          <p:stCondLst>
                                            <p:cond delay="0"/>
                                          </p:stCondLst>
                                        </p:cTn>
                                        <p:tgtEl>
                                          <p:spTgt spid="13"/>
                                        </p:tgtEl>
                                        <p:attrNameLst>
                                          <p:attrName>style.visibility</p:attrName>
                                        </p:attrNameLst>
                                      </p:cBhvr>
                                      <p:to>
                                        <p:strVal val="visible"/>
                                      </p:to>
                                    </p:set>
                                    <p:anim calcmode="lin" valueType="num">
                                      <p:cBhvr>
                                        <p:cTn id="13" dur="750" fill="hold"/>
                                        <p:tgtEl>
                                          <p:spTgt spid="13"/>
                                        </p:tgtEl>
                                        <p:attrNameLst>
                                          <p:attrName>ppt_w</p:attrName>
                                        </p:attrNameLst>
                                      </p:cBhvr>
                                      <p:tavLst>
                                        <p:tav tm="0">
                                          <p:val>
                                            <p:fltVal val="0"/>
                                          </p:val>
                                        </p:tav>
                                        <p:tav tm="100000">
                                          <p:val>
                                            <p:strVal val="#ppt_w"/>
                                          </p:val>
                                        </p:tav>
                                      </p:tavLst>
                                    </p:anim>
                                    <p:anim calcmode="lin" valueType="num">
                                      <p:cBhvr>
                                        <p:cTn id="14" dur="750" fill="hold"/>
                                        <p:tgtEl>
                                          <p:spTgt spid="13"/>
                                        </p:tgtEl>
                                        <p:attrNameLst>
                                          <p:attrName>ppt_h</p:attrName>
                                        </p:attrNameLst>
                                      </p:cBhvr>
                                      <p:tavLst>
                                        <p:tav tm="0">
                                          <p:val>
                                            <p:fltVal val="0"/>
                                          </p:val>
                                        </p:tav>
                                        <p:tav tm="100000">
                                          <p:val>
                                            <p:strVal val="#ppt_h"/>
                                          </p:val>
                                        </p:tav>
                                      </p:tavLst>
                                    </p:anim>
                                    <p:anim calcmode="lin" valueType="num">
                                      <p:cBhvr>
                                        <p:cTn id="15" dur="750" fill="hold"/>
                                        <p:tgtEl>
                                          <p:spTgt spid="13"/>
                                        </p:tgtEl>
                                        <p:attrNameLst>
                                          <p:attrName>style.rotation</p:attrName>
                                        </p:attrNameLst>
                                      </p:cBhvr>
                                      <p:tavLst>
                                        <p:tav tm="0">
                                          <p:val>
                                            <p:fltVal val="90"/>
                                          </p:val>
                                        </p:tav>
                                        <p:tav tm="100000">
                                          <p:val>
                                            <p:fltVal val="0"/>
                                          </p:val>
                                        </p:tav>
                                      </p:tavLst>
                                    </p:anim>
                                    <p:animEffect transition="in" filter="fade">
                                      <p:cBhvr>
                                        <p:cTn id="16" dur="750"/>
                                        <p:tgtEl>
                                          <p:spTgt spid="13"/>
                                        </p:tgtEl>
                                      </p:cBhvr>
                                    </p:animEffect>
                                  </p:childTnLst>
                                </p:cTn>
                              </p:par>
                            </p:childTnLst>
                          </p:cTn>
                        </p:par>
                        <p:par>
                          <p:cTn id="17" fill="hold">
                            <p:stCondLst>
                              <p:cond delay="1500"/>
                            </p:stCondLst>
                            <p:childTnLst>
                              <p:par>
                                <p:cTn id="18" presetID="2" presetClass="entr" presetSubtype="4" decel="45000" fill="hold" nodeType="afterEffect">
                                  <p:stCondLst>
                                    <p:cond delay="0"/>
                                  </p:stCondLst>
                                  <p:childTnLst>
                                    <p:set>
                                      <p:cBhvr>
                                        <p:cTn id="19" dur="1" fill="hold">
                                          <p:stCondLst>
                                            <p:cond delay="0"/>
                                          </p:stCondLst>
                                        </p:cTn>
                                        <p:tgtEl>
                                          <p:spTgt spid="23554"/>
                                        </p:tgtEl>
                                        <p:attrNameLst>
                                          <p:attrName>style.visibility</p:attrName>
                                        </p:attrNameLst>
                                      </p:cBhvr>
                                      <p:to>
                                        <p:strVal val="visible"/>
                                      </p:to>
                                    </p:set>
                                    <p:anim calcmode="lin" valueType="num">
                                      <p:cBhvr additive="base">
                                        <p:cTn id="20" dur="1000" fill="hold"/>
                                        <p:tgtEl>
                                          <p:spTgt spid="23554"/>
                                        </p:tgtEl>
                                        <p:attrNameLst>
                                          <p:attrName>ppt_x</p:attrName>
                                        </p:attrNameLst>
                                      </p:cBhvr>
                                      <p:tavLst>
                                        <p:tav tm="0">
                                          <p:val>
                                            <p:strVal val="#ppt_x"/>
                                          </p:val>
                                        </p:tav>
                                        <p:tav tm="100000">
                                          <p:val>
                                            <p:strVal val="#ppt_x"/>
                                          </p:val>
                                        </p:tav>
                                      </p:tavLst>
                                    </p:anim>
                                    <p:anim calcmode="lin" valueType="num">
                                      <p:cBhvr additive="base">
                                        <p:cTn id="21" dur="1000" fill="hold"/>
                                        <p:tgtEl>
                                          <p:spTgt spid="235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0C5BE2F0-786E-4F7D-B853-3FA7C8AD4FB4}"/>
              </a:ext>
            </a:extLst>
          </p:cNvPr>
          <p:cNvSpPr txBox="1"/>
          <p:nvPr/>
        </p:nvSpPr>
        <p:spPr>
          <a:xfrm>
            <a:off x="960724" y="425336"/>
            <a:ext cx="4801314" cy="646331"/>
          </a:xfrm>
          <a:prstGeom prst="rect">
            <a:avLst/>
          </a:prstGeom>
          <a:noFill/>
        </p:spPr>
        <p:txBody>
          <a:bodyPr wrap="none" rtlCol="0">
            <a:spAutoFit/>
          </a:bodyPr>
          <a:lstStyle/>
          <a:p>
            <a:r>
              <a:rPr lang="zh-CN" altLang="en-US" sz="3600" b="1" dirty="0">
                <a:solidFill>
                  <a:srgbClr val="FF0000"/>
                </a:solidFill>
                <a:latin typeface="方正兰亭粗黑简体" panose="02000000000000000000" pitchFamily="2" charset="-122"/>
                <a:ea typeface="方正兰亭粗黑简体" panose="02000000000000000000" pitchFamily="2" charset="-122"/>
              </a:rPr>
              <a:t>如何才能“不忘初心”</a:t>
            </a:r>
          </a:p>
        </p:txBody>
      </p:sp>
      <p:grpSp>
        <p:nvGrpSpPr>
          <p:cNvPr id="20" name="组合 19">
            <a:extLst>
              <a:ext uri="{FF2B5EF4-FFF2-40B4-BE49-F238E27FC236}">
                <a16:creationId xmlns:a16="http://schemas.microsoft.com/office/drawing/2014/main" id="{242FBFB1-AD80-402F-8C7D-D5A675BE5E9E}"/>
              </a:ext>
            </a:extLst>
          </p:cNvPr>
          <p:cNvGrpSpPr/>
          <p:nvPr/>
        </p:nvGrpSpPr>
        <p:grpSpPr>
          <a:xfrm>
            <a:off x="435377" y="2052422"/>
            <a:ext cx="5956299" cy="3527014"/>
            <a:chOff x="1270001" y="3195867"/>
            <a:chExt cx="5956299" cy="1970224"/>
          </a:xfrm>
        </p:grpSpPr>
        <p:sp>
          <p:nvSpPr>
            <p:cNvPr id="5" name="矩形 4">
              <a:extLst>
                <a:ext uri="{FF2B5EF4-FFF2-40B4-BE49-F238E27FC236}">
                  <a16:creationId xmlns:a16="http://schemas.microsoft.com/office/drawing/2014/main" id="{6F0F99C6-A77C-48E8-9377-53D71F4B6E8A}"/>
                </a:ext>
              </a:extLst>
            </p:cNvPr>
            <p:cNvSpPr/>
            <p:nvPr/>
          </p:nvSpPr>
          <p:spPr>
            <a:xfrm>
              <a:off x="1611285" y="3263483"/>
              <a:ext cx="5275707" cy="1826437"/>
            </a:xfrm>
            <a:prstGeom prst="rect">
              <a:avLst/>
            </a:prstGeom>
          </p:spPr>
          <p:txBody>
            <a:bodyPr wrap="square">
              <a:spAutoFit/>
            </a:bodyPr>
            <a:lstStyle/>
            <a:p>
              <a:pPr>
                <a:lnSpc>
                  <a:spcPct val="150000"/>
                </a:lnSpc>
                <a:buClr>
                  <a:srgbClr val="FF0000"/>
                </a:buClr>
              </a:pPr>
              <a:r>
                <a:rPr lang="zh-CN" altLang="en-US" sz="2000" b="1" dirty="0">
                  <a:solidFill>
                    <a:srgbClr val="FF0000"/>
                  </a:solidFill>
                  <a:latin typeface="方正兰亭黑简体" panose="02000000000000000000" pitchFamily="2" charset="-122"/>
                  <a:ea typeface="方正兰亭黑简体" panose="02000000000000000000" pitchFamily="2" charset="-122"/>
                </a:rPr>
                <a:t>十八大以来，为确保党的先进性和纯洁性，我们党反复强调要加强道德修养，在“两学一做”学习教育中专门提出“讲道德、有品行”，这也是现实的迫切需要。作为党员，我们必须常除思想上的“灰尘”，常修品质上的“裂痕”，常扫身上的“污垢”，切实做到讲道德、有品行。</a:t>
              </a:r>
            </a:p>
          </p:txBody>
        </p:sp>
        <p:sp>
          <p:nvSpPr>
            <p:cNvPr id="16" name="矩形: 圆角 15">
              <a:extLst>
                <a:ext uri="{FF2B5EF4-FFF2-40B4-BE49-F238E27FC236}">
                  <a16:creationId xmlns:a16="http://schemas.microsoft.com/office/drawing/2014/main" id="{64E05E7C-5DB9-4FC8-9BAB-6972B2D93E51}"/>
                </a:ext>
              </a:extLst>
            </p:cNvPr>
            <p:cNvSpPr/>
            <p:nvPr/>
          </p:nvSpPr>
          <p:spPr>
            <a:xfrm>
              <a:off x="1270001" y="3195867"/>
              <a:ext cx="5956299" cy="1970224"/>
            </a:xfrm>
            <a:prstGeom prst="roundRect">
              <a:avLst>
                <a:gd name="adj" fmla="val 0"/>
              </a:avLst>
            </a:prstGeom>
            <a:noFill/>
            <a:ln w="63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578" name="Picture 2" descr="http://erp.cntour365.com/system/attachments/country/7dd84ba7d44e00/201310161007181.jpg">
            <a:extLst>
              <a:ext uri="{FF2B5EF4-FFF2-40B4-BE49-F238E27FC236}">
                <a16:creationId xmlns:a16="http://schemas.microsoft.com/office/drawing/2014/main" id="{89FC3B96-2997-48BE-B894-3778F099C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5404" y="2273070"/>
            <a:ext cx="4840340" cy="3085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150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invX="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2" presetClass="entr" presetSubtype="8" decel="45000" fill="hold" nodeType="withEffect">
                                  <p:stCondLst>
                                    <p:cond delay="25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1000" fill="hold"/>
                                        <p:tgtEl>
                                          <p:spTgt spid="20"/>
                                        </p:tgtEl>
                                        <p:attrNameLst>
                                          <p:attrName>ppt_x</p:attrName>
                                        </p:attrNameLst>
                                      </p:cBhvr>
                                      <p:tavLst>
                                        <p:tav tm="0">
                                          <p:val>
                                            <p:strVal val="0-#ppt_w/2"/>
                                          </p:val>
                                        </p:tav>
                                        <p:tav tm="100000">
                                          <p:val>
                                            <p:strVal val="#ppt_x"/>
                                          </p:val>
                                        </p:tav>
                                      </p:tavLst>
                                    </p:anim>
                                    <p:anim calcmode="lin" valueType="num">
                                      <p:cBhvr additive="base">
                                        <p:cTn id="11" dur="1000" fill="hold"/>
                                        <p:tgtEl>
                                          <p:spTgt spid="20"/>
                                        </p:tgtEl>
                                        <p:attrNameLst>
                                          <p:attrName>ppt_y</p:attrName>
                                        </p:attrNameLst>
                                      </p:cBhvr>
                                      <p:tavLst>
                                        <p:tav tm="0">
                                          <p:val>
                                            <p:strVal val="#ppt_y"/>
                                          </p:val>
                                        </p:tav>
                                        <p:tav tm="100000">
                                          <p:val>
                                            <p:strVal val="#ppt_y"/>
                                          </p:val>
                                        </p:tav>
                                      </p:tavLst>
                                    </p:anim>
                                  </p:childTnLst>
                                </p:cTn>
                              </p:par>
                            </p:childTnLst>
                          </p:cTn>
                        </p:par>
                        <p:par>
                          <p:cTn id="12" fill="hold">
                            <p:stCondLst>
                              <p:cond delay="1250"/>
                            </p:stCondLst>
                            <p:childTnLst>
                              <p:par>
                                <p:cTn id="13" presetID="2" presetClass="entr" presetSubtype="4" decel="45000" fill="hold" nodeType="afterEffect">
                                  <p:stCondLst>
                                    <p:cond delay="0"/>
                                  </p:stCondLst>
                                  <p:childTnLst>
                                    <p:set>
                                      <p:cBhvr>
                                        <p:cTn id="14" dur="1" fill="hold">
                                          <p:stCondLst>
                                            <p:cond delay="0"/>
                                          </p:stCondLst>
                                        </p:cTn>
                                        <p:tgtEl>
                                          <p:spTgt spid="24578"/>
                                        </p:tgtEl>
                                        <p:attrNameLst>
                                          <p:attrName>style.visibility</p:attrName>
                                        </p:attrNameLst>
                                      </p:cBhvr>
                                      <p:to>
                                        <p:strVal val="visible"/>
                                      </p:to>
                                    </p:set>
                                    <p:anim calcmode="lin" valueType="num">
                                      <p:cBhvr additive="base">
                                        <p:cTn id="15" dur="1000" fill="hold"/>
                                        <p:tgtEl>
                                          <p:spTgt spid="24578"/>
                                        </p:tgtEl>
                                        <p:attrNameLst>
                                          <p:attrName>ppt_x</p:attrName>
                                        </p:attrNameLst>
                                      </p:cBhvr>
                                      <p:tavLst>
                                        <p:tav tm="0">
                                          <p:val>
                                            <p:strVal val="#ppt_x"/>
                                          </p:val>
                                        </p:tav>
                                        <p:tav tm="100000">
                                          <p:val>
                                            <p:strVal val="#ppt_x"/>
                                          </p:val>
                                        </p:tav>
                                      </p:tavLst>
                                    </p:anim>
                                    <p:anim calcmode="lin" valueType="num">
                                      <p:cBhvr additive="base">
                                        <p:cTn id="16" dur="1000" fill="hold"/>
                                        <p:tgtEl>
                                          <p:spTgt spid="245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liangxueyizuo3.png">
            <a:extLst>
              <a:ext uri="{FF2B5EF4-FFF2-40B4-BE49-F238E27FC236}">
                <a16:creationId xmlns:a16="http://schemas.microsoft.com/office/drawing/2014/main" id="{2F142C3D-E905-4A46-BDB5-4FB3828D7793}"/>
              </a:ext>
            </a:extLst>
          </p:cNvPr>
          <p:cNvPicPr>
            <a:picLocks noChangeAspect="1"/>
          </p:cNvPicPr>
          <p:nvPr/>
        </p:nvPicPr>
        <p:blipFill rotWithShape="1">
          <a:blip r:embed="rId3" cstate="print"/>
          <a:srcRect t="48525" r="17625"/>
          <a:stretch/>
        </p:blipFill>
        <p:spPr>
          <a:xfrm>
            <a:off x="13482" y="3916720"/>
            <a:ext cx="12178518" cy="2941280"/>
          </a:xfrm>
          <a:prstGeom prst="rect">
            <a:avLst/>
          </a:prstGeom>
        </p:spPr>
      </p:pic>
      <p:pic>
        <p:nvPicPr>
          <p:cNvPr id="13" name="图片 12" descr="liangxueyizuo2.png">
            <a:extLst>
              <a:ext uri="{FF2B5EF4-FFF2-40B4-BE49-F238E27FC236}">
                <a16:creationId xmlns:a16="http://schemas.microsoft.com/office/drawing/2014/main" id="{930464CD-1CB9-43BF-AC24-B44727899DDB}"/>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10555240" y="3438013"/>
            <a:ext cx="1636760" cy="3419987"/>
          </a:xfrm>
          <a:prstGeom prst="rect">
            <a:avLst/>
          </a:prstGeom>
        </p:spPr>
      </p:pic>
      <p:sp>
        <p:nvSpPr>
          <p:cNvPr id="16" name="文本框 15">
            <a:extLst>
              <a:ext uri="{FF2B5EF4-FFF2-40B4-BE49-F238E27FC236}">
                <a16:creationId xmlns:a16="http://schemas.microsoft.com/office/drawing/2014/main" id="{1E7C996B-08EB-47EB-A0AA-2CA4F0BFE45A}"/>
              </a:ext>
            </a:extLst>
          </p:cNvPr>
          <p:cNvSpPr txBox="1"/>
          <p:nvPr/>
        </p:nvSpPr>
        <p:spPr>
          <a:xfrm>
            <a:off x="1876567" y="2606115"/>
            <a:ext cx="8438865" cy="990015"/>
          </a:xfrm>
          <a:prstGeom prst="rect">
            <a:avLst/>
          </a:prstGeom>
          <a:noFill/>
        </p:spPr>
        <p:txBody>
          <a:bodyPr wrap="square" rtlCol="0">
            <a:spAutoFit/>
          </a:bodyPr>
          <a:lstStyle>
            <a:defPPr>
              <a:defRPr lang="zh-CN"/>
            </a:defPPr>
            <a:lvl1pPr>
              <a:defRPr sz="5400">
                <a:solidFill>
                  <a:srgbClr val="FF0000"/>
                </a:solidFill>
                <a:latin typeface="方正榜书行简体" panose="02000000000000000000" pitchFamily="2" charset="-122"/>
                <a:ea typeface="方正榜书行简体" panose="02000000000000000000" pitchFamily="2" charset="-122"/>
              </a:defRPr>
            </a:lvl1pPr>
          </a:lstStyle>
          <a:p>
            <a:pPr algn="ctr">
              <a:lnSpc>
                <a:spcPts val="7000"/>
              </a:lnSpc>
            </a:pPr>
            <a:r>
              <a:rPr lang="zh-CN" altLang="en-US" sz="6000" b="1" dirty="0">
                <a:blipFill dpi="0" rotWithShape="1">
                  <a:blip r:embed="rId6"/>
                  <a:srcRect/>
                  <a:tile tx="0" ty="1905000" sx="100000" sy="100000" flip="none" algn="ctr"/>
                </a:blipFill>
                <a:effectLst>
                  <a:glow rad="254000">
                    <a:schemeClr val="bg1">
                      <a:alpha val="50000"/>
                    </a:schemeClr>
                  </a:glow>
                </a:effectLst>
                <a:latin typeface="方正兰亭粗黑简体" panose="02000000000000000000" pitchFamily="2" charset="-122"/>
                <a:ea typeface="方正兰亭粗黑简体" panose="02000000000000000000" pitchFamily="2" charset="-122"/>
              </a:rPr>
              <a:t>敬请批评指正</a:t>
            </a:r>
          </a:p>
        </p:txBody>
      </p:sp>
      <p:pic>
        <p:nvPicPr>
          <p:cNvPr id="17" name="图片 16">
            <a:extLst>
              <a:ext uri="{FF2B5EF4-FFF2-40B4-BE49-F238E27FC236}">
                <a16:creationId xmlns:a16="http://schemas.microsoft.com/office/drawing/2014/main" id="{1FD334A3-2E08-47EB-BB6A-C395012CE0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2295" y="632923"/>
            <a:ext cx="1332167" cy="1188000"/>
          </a:xfrm>
          <a:prstGeom prst="rect">
            <a:avLst/>
          </a:prstGeom>
        </p:spPr>
      </p:pic>
      <p:sp>
        <p:nvSpPr>
          <p:cNvPr id="6" name="文本框 5">
            <a:extLst>
              <a:ext uri="{FF2B5EF4-FFF2-40B4-BE49-F238E27FC236}">
                <a16:creationId xmlns:a16="http://schemas.microsoft.com/office/drawing/2014/main" id="{D0E7A1E9-36F9-453B-B2BD-0B78E15D56FC}"/>
              </a:ext>
            </a:extLst>
          </p:cNvPr>
          <p:cNvSpPr txBox="1"/>
          <p:nvPr/>
        </p:nvSpPr>
        <p:spPr>
          <a:xfrm>
            <a:off x="3855175" y="4265555"/>
            <a:ext cx="4481650" cy="523220"/>
          </a:xfrm>
          <a:prstGeom prst="rect">
            <a:avLst/>
          </a:prstGeom>
          <a:noFill/>
        </p:spPr>
        <p:txBody>
          <a:bodyPr wrap="square" rtlCol="0">
            <a:spAutoFit/>
          </a:bodyPr>
          <a:lstStyle>
            <a:defPPr>
              <a:defRPr lang="zh-CN"/>
            </a:defPPr>
            <a:lvl1pPr algn="ctr">
              <a:lnSpc>
                <a:spcPts val="6000"/>
              </a:lnSpc>
              <a:defRPr sz="4400">
                <a:solidFill>
                  <a:srgbClr val="FF0000"/>
                </a:solidFill>
                <a:latin typeface="方正兰亭粗黑简体" panose="02000000000000000000" pitchFamily="2" charset="-122"/>
                <a:ea typeface="方正兰亭粗黑简体" panose="02000000000000000000" pitchFamily="2" charset="-122"/>
              </a:defRPr>
            </a:lvl1pPr>
          </a:lstStyle>
          <a:p>
            <a:pPr>
              <a:lnSpc>
                <a:spcPct val="100000"/>
              </a:lnSpc>
            </a:pPr>
            <a:r>
              <a:rPr lang="zh-CN" altLang="en-US" sz="2800" dirty="0"/>
              <a:t>汇报人：</a:t>
            </a:r>
            <a:r>
              <a:rPr lang="en-US" altLang="zh-CN" sz="2800" dirty="0"/>
              <a:t>XXX</a:t>
            </a:r>
            <a:endParaRPr lang="zh-CN" altLang="en-US" sz="2800" dirty="0"/>
          </a:p>
        </p:txBody>
      </p:sp>
      <p:pic>
        <p:nvPicPr>
          <p:cNvPr id="18" name="图片 17">
            <a:extLst>
              <a:ext uri="{FF2B5EF4-FFF2-40B4-BE49-F238E27FC236}">
                <a16:creationId xmlns:a16="http://schemas.microsoft.com/office/drawing/2014/main" id="{48EA767C-5995-4DB9-886C-FABDB2E965F9}"/>
              </a:ext>
            </a:extLst>
          </p:cNvPr>
          <p:cNvPicPr>
            <a:picLocks noChangeAspect="1"/>
          </p:cNvPicPr>
          <p:nvPr/>
        </p:nvPicPr>
        <p:blipFill rotWithShape="1">
          <a:blip r:embed="rId8">
            <a:extLst>
              <a:ext uri="{28A0092B-C50C-407E-A947-70E740481C1C}">
                <a14:useLocalDpi xmlns:a14="http://schemas.microsoft.com/office/drawing/2010/main" val="0"/>
              </a:ext>
            </a:extLst>
          </a:blip>
          <a:srcRect l="17829" t="9052" r="14241" b="20809"/>
          <a:stretch/>
        </p:blipFill>
        <p:spPr>
          <a:xfrm rot="432009" flipH="1">
            <a:off x="8228418" y="1291461"/>
            <a:ext cx="3079566" cy="1241127"/>
          </a:xfrm>
          <a:prstGeom prst="rect">
            <a:avLst/>
          </a:prstGeom>
        </p:spPr>
      </p:pic>
      <p:sp>
        <p:nvSpPr>
          <p:cNvPr id="11" name="文本框 10">
            <a:extLst>
              <a:ext uri="{FF2B5EF4-FFF2-40B4-BE49-F238E27FC236}">
                <a16:creationId xmlns:a16="http://schemas.microsoft.com/office/drawing/2014/main" id="{5C4C9554-4AB9-4CC5-BA23-DB8856127CD3}"/>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spTree>
    <p:extLst>
      <p:ext uri="{BB962C8B-B14F-4D97-AF65-F5344CB8AC3E}">
        <p14:creationId xmlns:p14="http://schemas.microsoft.com/office/powerpoint/2010/main" val="1922853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2" presetClass="entr" presetSubtype="2" decel="4500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500" fill="hold"/>
                                        <p:tgtEl>
                                          <p:spTgt spid="13"/>
                                        </p:tgtEl>
                                        <p:attrNameLst>
                                          <p:attrName>ppt_x</p:attrName>
                                        </p:attrNameLst>
                                      </p:cBhvr>
                                      <p:tavLst>
                                        <p:tav tm="0">
                                          <p:val>
                                            <p:strVal val="1+#ppt_w/2"/>
                                          </p:val>
                                        </p:tav>
                                        <p:tav tm="100000">
                                          <p:val>
                                            <p:strVal val="#ppt_x"/>
                                          </p:val>
                                        </p:tav>
                                      </p:tavLst>
                                    </p:anim>
                                    <p:anim calcmode="lin" valueType="num">
                                      <p:cBhvr additive="base">
                                        <p:cTn id="13" dur="1500" fill="hold"/>
                                        <p:tgtEl>
                                          <p:spTgt spid="13"/>
                                        </p:tgtEl>
                                        <p:attrNameLst>
                                          <p:attrName>ppt_y</p:attrName>
                                        </p:attrNameLst>
                                      </p:cBhvr>
                                      <p:tavLst>
                                        <p:tav tm="0">
                                          <p:val>
                                            <p:strVal val="#ppt_y"/>
                                          </p:val>
                                        </p:tav>
                                        <p:tav tm="100000">
                                          <p:val>
                                            <p:strVal val="#ppt_y"/>
                                          </p:val>
                                        </p:tav>
                                      </p:tavLst>
                                    </p:anim>
                                  </p:childTnLst>
                                </p:cTn>
                              </p:par>
                              <p:par>
                                <p:cTn id="14" presetID="2" presetClass="entr" presetSubtype="1" decel="4500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1500" fill="hold"/>
                                        <p:tgtEl>
                                          <p:spTgt spid="17"/>
                                        </p:tgtEl>
                                        <p:attrNameLst>
                                          <p:attrName>ppt_x</p:attrName>
                                        </p:attrNameLst>
                                      </p:cBhvr>
                                      <p:tavLst>
                                        <p:tav tm="0">
                                          <p:val>
                                            <p:strVal val="#ppt_x"/>
                                          </p:val>
                                        </p:tav>
                                        <p:tav tm="100000">
                                          <p:val>
                                            <p:strVal val="#ppt_x"/>
                                          </p:val>
                                        </p:tav>
                                      </p:tavLst>
                                    </p:anim>
                                    <p:anim calcmode="lin" valueType="num">
                                      <p:cBhvr additive="base">
                                        <p:cTn id="17" dur="1500" fill="hold"/>
                                        <p:tgtEl>
                                          <p:spTgt spid="17"/>
                                        </p:tgtEl>
                                        <p:attrNameLst>
                                          <p:attrName>ppt_y</p:attrName>
                                        </p:attrNameLst>
                                      </p:cBhvr>
                                      <p:tavLst>
                                        <p:tav tm="0">
                                          <p:val>
                                            <p:strVal val="0-#ppt_h/2"/>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100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42" presetClass="path" presetSubtype="0" decel="45000" fill="hold" nodeType="withEffect">
                                  <p:stCondLst>
                                    <p:cond delay="1000"/>
                                  </p:stCondLst>
                                  <p:childTnLst>
                                    <p:animMotion origin="layout" path="M -1.875E-6 -3.7037E-6 L 0.33164 0.06852 " pathEditMode="relative" rAng="0" ptsTypes="AA">
                                      <p:cBhvr>
                                        <p:cTn id="27" dur="2000" spd="-100000" fill="hold"/>
                                        <p:tgtEl>
                                          <p:spTgt spid="18"/>
                                        </p:tgtEl>
                                        <p:attrNameLst>
                                          <p:attrName>ppt_x</p:attrName>
                                          <p:attrName>ppt_y</p:attrName>
                                        </p:attrNameLst>
                                      </p:cBhvr>
                                      <p:rCtr x="16576" y="3426"/>
                                    </p:animMotion>
                                  </p:childTnLst>
                                </p:cTn>
                              </p:par>
                              <p:par>
                                <p:cTn id="28" presetID="22" presetClass="entr" presetSubtype="8" fill="hold" grpId="0" nodeType="withEffect">
                                  <p:stCondLst>
                                    <p:cond delay="200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1000"/>
                                        <p:tgtEl>
                                          <p:spTgt spid="6"/>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ED0963F-55F1-4302-AE42-D4DEC0EE168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8695" r="10387"/>
          <a:stretch/>
        </p:blipFill>
        <p:spPr>
          <a:xfrm>
            <a:off x="2220685" y="4285492"/>
            <a:ext cx="7779657" cy="2439590"/>
          </a:xfrm>
          <a:prstGeom prst="rect">
            <a:avLst/>
          </a:prstGeom>
        </p:spPr>
      </p:pic>
      <p:grpSp>
        <p:nvGrpSpPr>
          <p:cNvPr id="5" name="组合 4">
            <a:extLst>
              <a:ext uri="{FF2B5EF4-FFF2-40B4-BE49-F238E27FC236}">
                <a16:creationId xmlns:a16="http://schemas.microsoft.com/office/drawing/2014/main" id="{0003D5E4-A0C2-4804-BECD-4E36A2DF2ABB}"/>
              </a:ext>
            </a:extLst>
          </p:cNvPr>
          <p:cNvGrpSpPr/>
          <p:nvPr/>
        </p:nvGrpSpPr>
        <p:grpSpPr>
          <a:xfrm>
            <a:off x="0" y="5389174"/>
            <a:ext cx="12192000" cy="1468826"/>
            <a:chOff x="0" y="5389174"/>
            <a:chExt cx="12192000" cy="1468826"/>
          </a:xfrm>
        </p:grpSpPr>
        <p:pic>
          <p:nvPicPr>
            <p:cNvPr id="3" name="图片 2">
              <a:extLst>
                <a:ext uri="{FF2B5EF4-FFF2-40B4-BE49-F238E27FC236}">
                  <a16:creationId xmlns:a16="http://schemas.microsoft.com/office/drawing/2014/main" id="{FA064619-90A0-4F1B-9A35-AB3E789CD8C7}"/>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t="69706" r="53125" b="5274"/>
            <a:stretch/>
          </p:blipFill>
          <p:spPr>
            <a:xfrm flipH="1">
              <a:off x="6687077" y="5389174"/>
              <a:ext cx="5504923" cy="1468825"/>
            </a:xfrm>
            <a:prstGeom prst="rect">
              <a:avLst/>
            </a:prstGeom>
          </p:spPr>
        </p:pic>
        <p:pic>
          <p:nvPicPr>
            <p:cNvPr id="4" name="图片 3">
              <a:extLst>
                <a:ext uri="{FF2B5EF4-FFF2-40B4-BE49-F238E27FC236}">
                  <a16:creationId xmlns:a16="http://schemas.microsoft.com/office/drawing/2014/main" id="{4A5D85FF-3AF1-4059-A5A4-AB924B58BA39}"/>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t="77336" r="24464"/>
            <a:stretch/>
          </p:blipFill>
          <p:spPr>
            <a:xfrm>
              <a:off x="0" y="5389174"/>
              <a:ext cx="12192000" cy="1468826"/>
            </a:xfrm>
            <a:prstGeom prst="rect">
              <a:avLst/>
            </a:prstGeom>
          </p:spPr>
        </p:pic>
      </p:grpSp>
      <p:pic>
        <p:nvPicPr>
          <p:cNvPr id="11" name="图片 10">
            <a:extLst>
              <a:ext uri="{FF2B5EF4-FFF2-40B4-BE49-F238E27FC236}">
                <a16:creationId xmlns:a16="http://schemas.microsoft.com/office/drawing/2014/main" id="{BF918C1E-8859-437E-A6ED-AD6A83321573}"/>
              </a:ext>
            </a:extLst>
          </p:cNvPr>
          <p:cNvPicPr>
            <a:picLocks noChangeAspect="1"/>
          </p:cNvPicPr>
          <p:nvPr/>
        </p:nvPicPr>
        <p:blipFill rotWithShape="1">
          <a:blip r:embed="rId9">
            <a:extLst>
              <a:ext uri="{28A0092B-C50C-407E-A947-70E740481C1C}">
                <a14:useLocalDpi xmlns:a14="http://schemas.microsoft.com/office/drawing/2010/main" val="0"/>
              </a:ext>
            </a:extLst>
          </a:blip>
          <a:srcRect t="83227" b="8741"/>
          <a:stretch/>
        </p:blipFill>
        <p:spPr>
          <a:xfrm>
            <a:off x="0" y="5389175"/>
            <a:ext cx="12192000" cy="1468825"/>
          </a:xfrm>
          <a:prstGeom prst="rect">
            <a:avLst/>
          </a:prstGeom>
        </p:spPr>
      </p:pic>
      <p:pic>
        <p:nvPicPr>
          <p:cNvPr id="20" name="图片 19">
            <a:extLst>
              <a:ext uri="{FF2B5EF4-FFF2-40B4-BE49-F238E27FC236}">
                <a16:creationId xmlns:a16="http://schemas.microsoft.com/office/drawing/2014/main" id="{2A5DAF7B-5C81-425A-8CB0-E4D51FEB1E93}"/>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174631" y="990971"/>
            <a:ext cx="1842738" cy="498461"/>
          </a:xfrm>
          <a:prstGeom prst="rect">
            <a:avLst/>
          </a:prstGeom>
        </p:spPr>
      </p:pic>
      <p:grpSp>
        <p:nvGrpSpPr>
          <p:cNvPr id="6" name="组合 5">
            <a:extLst>
              <a:ext uri="{FF2B5EF4-FFF2-40B4-BE49-F238E27FC236}">
                <a16:creationId xmlns:a16="http://schemas.microsoft.com/office/drawing/2014/main" id="{1ED833A6-888D-46C8-A054-71A6B2CC5A43}"/>
              </a:ext>
            </a:extLst>
          </p:cNvPr>
          <p:cNvGrpSpPr/>
          <p:nvPr/>
        </p:nvGrpSpPr>
        <p:grpSpPr>
          <a:xfrm>
            <a:off x="4188756" y="1762275"/>
            <a:ext cx="3826865" cy="781920"/>
            <a:chOff x="4188756" y="1772286"/>
            <a:chExt cx="3826865" cy="781920"/>
          </a:xfrm>
        </p:grpSpPr>
        <p:sp>
          <p:nvSpPr>
            <p:cNvPr id="13" name="矩形: 圆角 12">
              <a:extLst>
                <a:ext uri="{FF2B5EF4-FFF2-40B4-BE49-F238E27FC236}">
                  <a16:creationId xmlns:a16="http://schemas.microsoft.com/office/drawing/2014/main" id="{EFFDCF6A-C4EC-4922-8DFC-649A26A2D57F}"/>
                </a:ext>
              </a:extLst>
            </p:cNvPr>
            <p:cNvSpPr/>
            <p:nvPr/>
          </p:nvSpPr>
          <p:spPr>
            <a:xfrm>
              <a:off x="4188756" y="1772286"/>
              <a:ext cx="3826865" cy="781920"/>
            </a:xfrm>
            <a:prstGeom prst="roundRect">
              <a:avLst>
                <a:gd name="adj" fmla="val 50000"/>
              </a:avLst>
            </a:prstGeom>
            <a:solidFill>
              <a:srgbClr val="FF0000"/>
            </a:solidFill>
            <a:ln w="38100">
              <a:solidFill>
                <a:schemeClr val="bg1"/>
              </a:solidFill>
            </a:ln>
            <a:effectLst>
              <a:glow rad="190500">
                <a:schemeClr val="bg1">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方正兰亭粗黑简体" panose="02000000000000000000" pitchFamily="2" charset="-122"/>
                <a:ea typeface="方正兰亭粗黑简体" panose="02000000000000000000" pitchFamily="2" charset="-122"/>
              </a:endParaRPr>
            </a:p>
          </p:txBody>
        </p:sp>
        <p:sp>
          <p:nvSpPr>
            <p:cNvPr id="21" name="文本框 20">
              <a:extLst>
                <a:ext uri="{FF2B5EF4-FFF2-40B4-BE49-F238E27FC236}">
                  <a16:creationId xmlns:a16="http://schemas.microsoft.com/office/drawing/2014/main" id="{2E9F787D-25AD-4D4E-8A58-2A63BF2380DB}"/>
                </a:ext>
              </a:extLst>
            </p:cNvPr>
            <p:cNvSpPr txBox="1"/>
            <p:nvPr/>
          </p:nvSpPr>
          <p:spPr>
            <a:xfrm>
              <a:off x="5086526" y="1840081"/>
              <a:ext cx="2031325" cy="646331"/>
            </a:xfrm>
            <a:prstGeom prst="rect">
              <a:avLst/>
            </a:prstGeom>
            <a:noFill/>
          </p:spPr>
          <p:txBody>
            <a:bodyPr wrap="none" rtlCol="0">
              <a:spAutoFit/>
            </a:bodyPr>
            <a:lstStyle/>
            <a:p>
              <a:pPr algn="ctr"/>
              <a:r>
                <a:rPr lang="zh-CN" altLang="en-US" sz="3600" dirty="0">
                  <a:solidFill>
                    <a:schemeClr val="bg1"/>
                  </a:solidFill>
                  <a:latin typeface="方正兰亭粗黑简体" panose="02000000000000000000" pitchFamily="2" charset="-122"/>
                  <a:ea typeface="方正兰亭粗黑简体" panose="02000000000000000000" pitchFamily="2" charset="-122"/>
                </a:rPr>
                <a:t>第一部分</a:t>
              </a:r>
            </a:p>
          </p:txBody>
        </p:sp>
      </p:grpSp>
      <p:sp>
        <p:nvSpPr>
          <p:cNvPr id="22" name="文本框 21">
            <a:extLst>
              <a:ext uri="{FF2B5EF4-FFF2-40B4-BE49-F238E27FC236}">
                <a16:creationId xmlns:a16="http://schemas.microsoft.com/office/drawing/2014/main" id="{D95E22B3-E9E6-4542-A4F0-CD0FAF6EB187}"/>
              </a:ext>
            </a:extLst>
          </p:cNvPr>
          <p:cNvSpPr txBox="1"/>
          <p:nvPr/>
        </p:nvSpPr>
        <p:spPr>
          <a:xfrm>
            <a:off x="1855032" y="3019946"/>
            <a:ext cx="8494633" cy="923330"/>
          </a:xfrm>
          <a:prstGeom prst="rect">
            <a:avLst/>
          </a:prstGeom>
          <a:noFill/>
        </p:spPr>
        <p:txBody>
          <a:bodyPr wrap="none" rtlCol="0">
            <a:spAutoFit/>
          </a:bodyPr>
          <a:lstStyle/>
          <a:p>
            <a:pPr algn="ctr"/>
            <a:r>
              <a:rPr lang="zh-CN" altLang="en-US" sz="5400" b="1" dirty="0">
                <a:solidFill>
                  <a:srgbClr val="FF0000"/>
                </a:solidFill>
                <a:latin typeface="方正兰亭粗黑简体" panose="02000000000000000000" pitchFamily="2" charset="-122"/>
                <a:ea typeface="方正兰亭粗黑简体" panose="02000000000000000000" pitchFamily="2" charset="-122"/>
              </a:rPr>
              <a:t>共产党人的“初心”是什么</a:t>
            </a:r>
          </a:p>
        </p:txBody>
      </p:sp>
      <p:sp>
        <p:nvSpPr>
          <p:cNvPr id="12" name="文本框 11">
            <a:extLst>
              <a:ext uri="{FF2B5EF4-FFF2-40B4-BE49-F238E27FC236}">
                <a16:creationId xmlns:a16="http://schemas.microsoft.com/office/drawing/2014/main" id="{9D99082F-A8C8-4F12-90FF-3C29BB1E9C29}"/>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spTree>
    <p:extLst>
      <p:ext uri="{BB962C8B-B14F-4D97-AF65-F5344CB8AC3E}">
        <p14:creationId xmlns:p14="http://schemas.microsoft.com/office/powerpoint/2010/main" val="602507615"/>
      </p:ext>
    </p:extLst>
  </p:cSld>
  <p:clrMapOvr>
    <a:masterClrMapping/>
  </p:clrMapOvr>
  <mc:AlternateContent xmlns:mc="http://schemas.openxmlformats.org/markup-compatibility/2006" xmlns:p14="http://schemas.microsoft.com/office/powerpoint/2010/main">
    <mc:Choice Requires="p14">
      <p:transition spd="slow" p14:dur="1500" advTm="0">
        <p14:window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45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45000"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Effect transition="in" filter="fade">
                                      <p:cBhvr>
                                        <p:cTn id="17" dur="1000"/>
                                        <p:tgtEl>
                                          <p:spTgt spid="2"/>
                                        </p:tgtEl>
                                      </p:cBhvr>
                                    </p:animEffect>
                                  </p:childTnLst>
                                </p:cTn>
                              </p:par>
                              <p:par>
                                <p:cTn id="18" presetID="47" presetClass="entr" presetSubtype="0" fill="hold" nodeType="withEffect">
                                  <p:stCondLst>
                                    <p:cond delay="75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75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49" presetClass="entr" presetSubtype="0" decel="100000" fill="hold" grpId="0" nodeType="withEffect">
                                  <p:stCondLst>
                                    <p:cond delay="1500"/>
                                  </p:stCondLst>
                                  <p:iterate type="lt">
                                    <p:tmPct val="10000"/>
                                  </p:iterate>
                                  <p:childTnLst>
                                    <p:set>
                                      <p:cBhvr>
                                        <p:cTn id="29" dur="1" fill="hold">
                                          <p:stCondLst>
                                            <p:cond delay="0"/>
                                          </p:stCondLst>
                                        </p:cTn>
                                        <p:tgtEl>
                                          <p:spTgt spid="22"/>
                                        </p:tgtEl>
                                        <p:attrNameLst>
                                          <p:attrName>style.visibility</p:attrName>
                                        </p:attrNameLst>
                                      </p:cBhvr>
                                      <p:to>
                                        <p:strVal val="visible"/>
                                      </p:to>
                                    </p:set>
                                    <p:anim calcmode="lin" valueType="num">
                                      <p:cBhvr>
                                        <p:cTn id="30" dur="750" fill="hold"/>
                                        <p:tgtEl>
                                          <p:spTgt spid="22"/>
                                        </p:tgtEl>
                                        <p:attrNameLst>
                                          <p:attrName>ppt_w</p:attrName>
                                        </p:attrNameLst>
                                      </p:cBhvr>
                                      <p:tavLst>
                                        <p:tav tm="0">
                                          <p:val>
                                            <p:fltVal val="0"/>
                                          </p:val>
                                        </p:tav>
                                        <p:tav tm="100000">
                                          <p:val>
                                            <p:strVal val="#ppt_w"/>
                                          </p:val>
                                        </p:tav>
                                      </p:tavLst>
                                    </p:anim>
                                    <p:anim calcmode="lin" valueType="num">
                                      <p:cBhvr>
                                        <p:cTn id="31" dur="750" fill="hold"/>
                                        <p:tgtEl>
                                          <p:spTgt spid="22"/>
                                        </p:tgtEl>
                                        <p:attrNameLst>
                                          <p:attrName>ppt_h</p:attrName>
                                        </p:attrNameLst>
                                      </p:cBhvr>
                                      <p:tavLst>
                                        <p:tav tm="0">
                                          <p:val>
                                            <p:fltVal val="0"/>
                                          </p:val>
                                        </p:tav>
                                        <p:tav tm="100000">
                                          <p:val>
                                            <p:strVal val="#ppt_h"/>
                                          </p:val>
                                        </p:tav>
                                      </p:tavLst>
                                    </p:anim>
                                    <p:anim calcmode="lin" valueType="num">
                                      <p:cBhvr>
                                        <p:cTn id="32" dur="750" fill="hold"/>
                                        <p:tgtEl>
                                          <p:spTgt spid="22"/>
                                        </p:tgtEl>
                                        <p:attrNameLst>
                                          <p:attrName>style.rotation</p:attrName>
                                        </p:attrNameLst>
                                      </p:cBhvr>
                                      <p:tavLst>
                                        <p:tav tm="0">
                                          <p:val>
                                            <p:fltVal val="360"/>
                                          </p:val>
                                        </p:tav>
                                        <p:tav tm="100000">
                                          <p:val>
                                            <p:fltVal val="0"/>
                                          </p:val>
                                        </p:tav>
                                      </p:tavLst>
                                    </p:anim>
                                    <p:animEffect transition="in" filter="fade">
                                      <p:cBhvr>
                                        <p:cTn id="33" dur="750"/>
                                        <p:tgtEl>
                                          <p:spTgt spid="22"/>
                                        </p:tgtEl>
                                      </p:cBhvr>
                                    </p:animEffect>
                                  </p:childTnLst>
                                </p:cTn>
                              </p:par>
                            </p:childTnLst>
                          </p:cTn>
                        </p:par>
                        <p:par>
                          <p:cTn id="34" fill="hold">
                            <p:stCondLst>
                              <p:cond delay="3075"/>
                            </p:stCondLst>
                            <p:childTnLst>
                              <p:par>
                                <p:cTn id="35" presetID="10"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BA25A57-D6D1-43E0-B470-6B929498B2A0}"/>
              </a:ext>
            </a:extLst>
          </p:cNvPr>
          <p:cNvSpPr txBox="1"/>
          <p:nvPr/>
        </p:nvSpPr>
        <p:spPr>
          <a:xfrm>
            <a:off x="960724" y="425336"/>
            <a:ext cx="5724644" cy="646331"/>
          </a:xfrm>
          <a:prstGeom prst="rect">
            <a:avLst/>
          </a:prstGeom>
          <a:noFill/>
        </p:spPr>
        <p:txBody>
          <a:bodyPr wrap="none" rtlCol="0">
            <a:spAutoFit/>
          </a:bodyPr>
          <a:lstStyle/>
          <a:p>
            <a:r>
              <a:rPr lang="zh-CN" altLang="en-US" sz="3600" b="1" dirty="0">
                <a:solidFill>
                  <a:srgbClr val="FF0000"/>
                </a:solidFill>
                <a:latin typeface="方正兰亭粗黑简体" panose="02000000000000000000" pitchFamily="2" charset="-122"/>
                <a:ea typeface="方正兰亭粗黑简体" panose="02000000000000000000" pitchFamily="2" charset="-122"/>
              </a:rPr>
              <a:t>共产党人的“初心”是什么</a:t>
            </a:r>
          </a:p>
        </p:txBody>
      </p:sp>
      <p:sp>
        <p:nvSpPr>
          <p:cNvPr id="3" name="矩形 2">
            <a:extLst>
              <a:ext uri="{FF2B5EF4-FFF2-40B4-BE49-F238E27FC236}">
                <a16:creationId xmlns:a16="http://schemas.microsoft.com/office/drawing/2014/main" id="{7E0F844D-30A7-445B-98E0-674E70CCED88}"/>
              </a:ext>
            </a:extLst>
          </p:cNvPr>
          <p:cNvSpPr/>
          <p:nvPr/>
        </p:nvSpPr>
        <p:spPr>
          <a:xfrm>
            <a:off x="692726" y="3703662"/>
            <a:ext cx="6446982" cy="1338828"/>
          </a:xfrm>
          <a:prstGeom prst="rect">
            <a:avLst/>
          </a:prstGeom>
          <a:noFill/>
        </p:spPr>
        <p:txBody>
          <a:bodyPr wrap="square" rtlCol="0">
            <a:spAutoFit/>
          </a:bodyPr>
          <a:lstStyle/>
          <a:p>
            <a:pPr>
              <a:lnSpc>
                <a:spcPct val="150000"/>
              </a:lnSpc>
            </a:pPr>
            <a:r>
              <a:rPr lang="zh-CN" altLang="en-US" dirty="0">
                <a:solidFill>
                  <a:srgbClr val="FF0000"/>
                </a:solidFill>
                <a:latin typeface="方正兰亭黑简体" panose="02000000000000000000" pitchFamily="2" charset="-122"/>
                <a:ea typeface="方正兰亭黑简体" panose="02000000000000000000" pitchFamily="2" charset="-122"/>
              </a:rPr>
              <a:t>党的十九大报告中，习近平总书记其言谆谆：</a:t>
            </a:r>
            <a:r>
              <a:rPr lang="zh-CN" altLang="en-US" b="1" dirty="0">
                <a:solidFill>
                  <a:srgbClr val="FF0000"/>
                </a:solidFill>
                <a:latin typeface="方正兰亭黑简体" panose="02000000000000000000" pitchFamily="2" charset="-122"/>
                <a:ea typeface="方正兰亭黑简体" panose="02000000000000000000" pitchFamily="2" charset="-122"/>
              </a:rPr>
              <a:t>“中国共产党人的初心和使命，就是为中国人民谋幸福，为中华民族谋复兴。”</a:t>
            </a:r>
            <a:r>
              <a:rPr lang="zh-CN" altLang="en-US" dirty="0">
                <a:solidFill>
                  <a:srgbClr val="FF0000"/>
                </a:solidFill>
                <a:latin typeface="方正兰亭黑简体" panose="02000000000000000000" pitchFamily="2" charset="-122"/>
                <a:ea typeface="方正兰亭黑简体" panose="02000000000000000000" pitchFamily="2" charset="-122"/>
              </a:rPr>
              <a:t>这个初心和使命是激励中国共产党人不断前进的根本动力。</a:t>
            </a:r>
          </a:p>
        </p:txBody>
      </p:sp>
      <p:sp>
        <p:nvSpPr>
          <p:cNvPr id="5" name="矩形: 圆角 4">
            <a:extLst>
              <a:ext uri="{FF2B5EF4-FFF2-40B4-BE49-F238E27FC236}">
                <a16:creationId xmlns:a16="http://schemas.microsoft.com/office/drawing/2014/main" id="{084BE269-CAE7-430E-BE0D-7CE8683CA190}"/>
              </a:ext>
            </a:extLst>
          </p:cNvPr>
          <p:cNvSpPr/>
          <p:nvPr/>
        </p:nvSpPr>
        <p:spPr>
          <a:xfrm>
            <a:off x="692726" y="2444635"/>
            <a:ext cx="6446982" cy="698153"/>
          </a:xfrm>
          <a:prstGeom prst="roundRect">
            <a:avLst>
              <a:gd name="adj"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latin typeface="方正兰亭粗黑简体" panose="02000000000000000000" pitchFamily="2" charset="-122"/>
                <a:ea typeface="方正兰亭粗黑简体" panose="02000000000000000000" pitchFamily="2" charset="-122"/>
              </a:rPr>
              <a:t>“事业发展永无止境，共产党人的初心永远不能改变。”</a:t>
            </a:r>
          </a:p>
        </p:txBody>
      </p:sp>
      <p:cxnSp>
        <p:nvCxnSpPr>
          <p:cNvPr id="11" name="直接连接符 10">
            <a:extLst>
              <a:ext uri="{FF2B5EF4-FFF2-40B4-BE49-F238E27FC236}">
                <a16:creationId xmlns:a16="http://schemas.microsoft.com/office/drawing/2014/main" id="{5DA37BA1-9F21-46C9-8C80-7B86521C4E62}"/>
              </a:ext>
            </a:extLst>
          </p:cNvPr>
          <p:cNvCxnSpPr>
            <a:cxnSpLocks/>
          </p:cNvCxnSpPr>
          <p:nvPr/>
        </p:nvCxnSpPr>
        <p:spPr>
          <a:xfrm>
            <a:off x="757381" y="3534061"/>
            <a:ext cx="6382327"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350BC9A3-2594-4B5E-8AC4-A34F4B9F0A9C}"/>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pic>
        <p:nvPicPr>
          <p:cNvPr id="13" name="图片 12">
            <a:extLst>
              <a:ext uri="{FF2B5EF4-FFF2-40B4-BE49-F238E27FC236}">
                <a16:creationId xmlns:a16="http://schemas.microsoft.com/office/drawing/2014/main" id="{1FBF5D11-24E3-4EA0-890E-31A887D6A857}"/>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44915" y="1413111"/>
            <a:ext cx="4522413" cy="4241900"/>
          </a:xfrm>
          <a:prstGeom prst="rect">
            <a:avLst/>
          </a:prstGeom>
        </p:spPr>
      </p:pic>
    </p:spTree>
    <p:extLst>
      <p:ext uri="{BB962C8B-B14F-4D97-AF65-F5344CB8AC3E}">
        <p14:creationId xmlns:p14="http://schemas.microsoft.com/office/powerpoint/2010/main" val="23296178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750"/>
                                        <p:tgtEl>
                                          <p:spTgt spid="5"/>
                                        </p:tgtEl>
                                      </p:cBhvr>
                                    </p:animEffect>
                                    <p:anim calcmode="lin" valueType="num">
                                      <p:cBhvr>
                                        <p:cTn id="11" dur="750" fill="hold"/>
                                        <p:tgtEl>
                                          <p:spTgt spid="5"/>
                                        </p:tgtEl>
                                        <p:attrNameLst>
                                          <p:attrName>ppt_x</p:attrName>
                                        </p:attrNameLst>
                                      </p:cBhvr>
                                      <p:tavLst>
                                        <p:tav tm="0">
                                          <p:val>
                                            <p:strVal val="#ppt_x"/>
                                          </p:val>
                                        </p:tav>
                                        <p:tav tm="100000">
                                          <p:val>
                                            <p:strVal val="#ppt_x"/>
                                          </p:val>
                                        </p:tav>
                                      </p:tavLst>
                                    </p:anim>
                                    <p:anim calcmode="lin" valueType="num">
                                      <p:cBhvr>
                                        <p:cTn id="12" dur="750" fill="hold"/>
                                        <p:tgtEl>
                                          <p:spTgt spid="5"/>
                                        </p:tgtEl>
                                        <p:attrNameLst>
                                          <p:attrName>ppt_y</p:attrName>
                                        </p:attrNameLst>
                                      </p:cBhvr>
                                      <p:tavLst>
                                        <p:tav tm="0">
                                          <p:val>
                                            <p:strVal val="#ppt_y+.1"/>
                                          </p:val>
                                        </p:tav>
                                        <p:tav tm="100000">
                                          <p:val>
                                            <p:strVal val="#ppt_y"/>
                                          </p:val>
                                        </p:tav>
                                      </p:tavLst>
                                    </p:anim>
                                  </p:childTnLst>
                                </p:cTn>
                              </p:par>
                              <p:par>
                                <p:cTn id="13" presetID="16" presetClass="entr" presetSubtype="37" fill="hold" nodeType="withEffect">
                                  <p:stCondLst>
                                    <p:cond delay="75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1000"/>
                                        <p:tgtEl>
                                          <p:spTgt spid="11"/>
                                        </p:tgtEl>
                                      </p:cBhvr>
                                    </p:animEffect>
                                  </p:childTnLst>
                                </p:cTn>
                              </p:par>
                              <p:par>
                                <p:cTn id="16" presetID="31" presetClass="entr" presetSubtype="0" fill="hold" grpId="0" nodeType="withEffect">
                                  <p:stCondLst>
                                    <p:cond delay="750"/>
                                  </p:stCondLst>
                                  <p:iterate type="lt">
                                    <p:tmPct val="575"/>
                                  </p:iterate>
                                  <p:childTnLst>
                                    <p:set>
                                      <p:cBhvr>
                                        <p:cTn id="17" dur="1" fill="hold">
                                          <p:stCondLst>
                                            <p:cond delay="0"/>
                                          </p:stCondLst>
                                        </p:cTn>
                                        <p:tgtEl>
                                          <p:spTgt spid="3"/>
                                        </p:tgtEl>
                                        <p:attrNameLst>
                                          <p:attrName>style.visibility</p:attrName>
                                        </p:attrNameLst>
                                      </p:cBhvr>
                                      <p:to>
                                        <p:strVal val="visible"/>
                                      </p:to>
                                    </p:set>
                                    <p:anim calcmode="lin" valueType="num">
                                      <p:cBhvr>
                                        <p:cTn id="18" dur="750" fill="hold"/>
                                        <p:tgtEl>
                                          <p:spTgt spid="3"/>
                                        </p:tgtEl>
                                        <p:attrNameLst>
                                          <p:attrName>ppt_w</p:attrName>
                                        </p:attrNameLst>
                                      </p:cBhvr>
                                      <p:tavLst>
                                        <p:tav tm="0">
                                          <p:val>
                                            <p:fltVal val="0"/>
                                          </p:val>
                                        </p:tav>
                                        <p:tav tm="100000">
                                          <p:val>
                                            <p:strVal val="#ppt_w"/>
                                          </p:val>
                                        </p:tav>
                                      </p:tavLst>
                                    </p:anim>
                                    <p:anim calcmode="lin" valueType="num">
                                      <p:cBhvr>
                                        <p:cTn id="19" dur="750" fill="hold"/>
                                        <p:tgtEl>
                                          <p:spTgt spid="3"/>
                                        </p:tgtEl>
                                        <p:attrNameLst>
                                          <p:attrName>ppt_h</p:attrName>
                                        </p:attrNameLst>
                                      </p:cBhvr>
                                      <p:tavLst>
                                        <p:tav tm="0">
                                          <p:val>
                                            <p:fltVal val="0"/>
                                          </p:val>
                                        </p:tav>
                                        <p:tav tm="100000">
                                          <p:val>
                                            <p:strVal val="#ppt_h"/>
                                          </p:val>
                                        </p:tav>
                                      </p:tavLst>
                                    </p:anim>
                                    <p:anim calcmode="lin" valueType="num">
                                      <p:cBhvr>
                                        <p:cTn id="20" dur="750" fill="hold"/>
                                        <p:tgtEl>
                                          <p:spTgt spid="3"/>
                                        </p:tgtEl>
                                        <p:attrNameLst>
                                          <p:attrName>style.rotation</p:attrName>
                                        </p:attrNameLst>
                                      </p:cBhvr>
                                      <p:tavLst>
                                        <p:tav tm="0">
                                          <p:val>
                                            <p:fltVal val="90"/>
                                          </p:val>
                                        </p:tav>
                                        <p:tav tm="100000">
                                          <p:val>
                                            <p:fltVal val="0"/>
                                          </p:val>
                                        </p:tav>
                                      </p:tavLst>
                                    </p:anim>
                                    <p:animEffect transition="in" filter="fade">
                                      <p:cBhvr>
                                        <p:cTn id="21" dur="750"/>
                                        <p:tgtEl>
                                          <p:spTgt spid="3"/>
                                        </p:tgtEl>
                                      </p:cBhvr>
                                    </p:animEffect>
                                  </p:childTnLst>
                                </p:cTn>
                              </p:par>
                            </p:childTnLst>
                          </p:cTn>
                        </p:par>
                        <p:par>
                          <p:cTn id="22" fill="hold">
                            <p:stCondLst>
                              <p:cond delay="1845"/>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500"/>
                                        <p:tgtEl>
                                          <p:spTgt spid="10"/>
                                        </p:tgtEl>
                                      </p:cBhvr>
                                    </p:animEffect>
                                  </p:childTnLst>
                                </p:cTn>
                              </p:par>
                            </p:childTnLst>
                          </p:cTn>
                        </p:par>
                        <p:par>
                          <p:cTn id="26" fill="hold">
                            <p:stCondLst>
                              <p:cond delay="3345"/>
                            </p:stCondLst>
                            <p:childTnLst>
                              <p:par>
                                <p:cTn id="27" presetID="2" presetClass="entr" presetSubtype="4" decel="45000"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1000" fill="hold"/>
                                        <p:tgtEl>
                                          <p:spTgt spid="13"/>
                                        </p:tgtEl>
                                        <p:attrNameLst>
                                          <p:attrName>ppt_x</p:attrName>
                                        </p:attrNameLst>
                                      </p:cBhvr>
                                      <p:tavLst>
                                        <p:tav tm="0">
                                          <p:val>
                                            <p:strVal val="#ppt_x"/>
                                          </p:val>
                                        </p:tav>
                                        <p:tav tm="100000">
                                          <p:val>
                                            <p:strVal val="#ppt_x"/>
                                          </p:val>
                                        </p:tav>
                                      </p:tavLst>
                                    </p:anim>
                                    <p:anim calcmode="lin" valueType="num">
                                      <p:cBhvr additive="base">
                                        <p:cTn id="30"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DDE5E61-7F48-48A7-AA82-270559FC9B5E}"/>
              </a:ext>
            </a:extLst>
          </p:cNvPr>
          <p:cNvSpPr txBox="1"/>
          <p:nvPr/>
        </p:nvSpPr>
        <p:spPr>
          <a:xfrm>
            <a:off x="960724" y="425336"/>
            <a:ext cx="5724644" cy="646331"/>
          </a:xfrm>
          <a:prstGeom prst="rect">
            <a:avLst/>
          </a:prstGeom>
          <a:noFill/>
        </p:spPr>
        <p:txBody>
          <a:bodyPr wrap="none" rtlCol="0">
            <a:spAutoFit/>
          </a:bodyPr>
          <a:lstStyle/>
          <a:p>
            <a:r>
              <a:rPr lang="zh-CN" altLang="en-US" sz="3600" b="1" dirty="0">
                <a:solidFill>
                  <a:srgbClr val="FF0000"/>
                </a:solidFill>
                <a:latin typeface="方正兰亭粗黑简体" panose="02000000000000000000" pitchFamily="2" charset="-122"/>
                <a:ea typeface="方正兰亭粗黑简体" panose="02000000000000000000" pitchFamily="2" charset="-122"/>
              </a:rPr>
              <a:t>共产党人的“初心”是什么</a:t>
            </a:r>
          </a:p>
        </p:txBody>
      </p:sp>
      <p:sp>
        <p:nvSpPr>
          <p:cNvPr id="3" name="矩形 2">
            <a:extLst>
              <a:ext uri="{FF2B5EF4-FFF2-40B4-BE49-F238E27FC236}">
                <a16:creationId xmlns:a16="http://schemas.microsoft.com/office/drawing/2014/main" id="{9AB97C09-C1C3-4606-957E-AAE0E24B3155}"/>
              </a:ext>
            </a:extLst>
          </p:cNvPr>
          <p:cNvSpPr/>
          <p:nvPr/>
        </p:nvSpPr>
        <p:spPr>
          <a:xfrm>
            <a:off x="5676900" y="3609280"/>
            <a:ext cx="5320086" cy="1754326"/>
          </a:xfrm>
          <a:prstGeom prst="rect">
            <a:avLst/>
          </a:prstGeom>
          <a:noFill/>
        </p:spPr>
        <p:txBody>
          <a:bodyPr wrap="square" rtlCol="0">
            <a:spAutoFit/>
          </a:bodyPr>
          <a:lstStyle/>
          <a:p>
            <a:pPr>
              <a:lnSpc>
                <a:spcPct val="150000"/>
              </a:lnSpc>
            </a:pPr>
            <a:r>
              <a:rPr lang="zh-CN" altLang="en-US" dirty="0">
                <a:solidFill>
                  <a:srgbClr val="FF0000"/>
                </a:solidFill>
                <a:latin typeface="方正兰亭黑简体" panose="02000000000000000000" pitchFamily="2" charset="-122"/>
                <a:ea typeface="方正兰亭黑简体" panose="02000000000000000000" pitchFamily="2" charset="-122"/>
              </a:rPr>
              <a:t>新一届中央政治局常委就专程到上海，兴业路</a:t>
            </a:r>
            <a:r>
              <a:rPr lang="en-US" altLang="zh-CN" dirty="0">
                <a:solidFill>
                  <a:srgbClr val="FF0000"/>
                </a:solidFill>
                <a:latin typeface="方正兰亭黑简体" panose="02000000000000000000" pitchFamily="2" charset="-122"/>
                <a:ea typeface="方正兰亭黑简体" panose="02000000000000000000" pitchFamily="2" charset="-122"/>
              </a:rPr>
              <a:t>76</a:t>
            </a:r>
            <a:r>
              <a:rPr lang="zh-CN" altLang="en-US" dirty="0">
                <a:solidFill>
                  <a:srgbClr val="FF0000"/>
                </a:solidFill>
                <a:latin typeface="方正兰亭黑简体" panose="02000000000000000000" pitchFamily="2" charset="-122"/>
                <a:ea typeface="方正兰亭黑简体" panose="02000000000000000000" pitchFamily="2" charset="-122"/>
              </a:rPr>
              <a:t>号集体瞻仰</a:t>
            </a:r>
            <a:r>
              <a:rPr lang="zh-CN" altLang="en-US" b="1" dirty="0">
                <a:solidFill>
                  <a:srgbClr val="FF0000"/>
                </a:solidFill>
                <a:latin typeface="方正兰亭黑简体" panose="02000000000000000000" pitchFamily="2" charset="-122"/>
                <a:ea typeface="方正兰亭黑简体" panose="02000000000000000000" pitchFamily="2" charset="-122"/>
              </a:rPr>
              <a:t>中共一大会址</a:t>
            </a:r>
            <a:r>
              <a:rPr lang="zh-CN" altLang="en-US" dirty="0">
                <a:solidFill>
                  <a:srgbClr val="FF0000"/>
                </a:solidFill>
                <a:latin typeface="方正兰亭黑简体" panose="02000000000000000000" pitchFamily="2" charset="-122"/>
                <a:ea typeface="方正兰亭黑简体" panose="02000000000000000000" pitchFamily="2" charset="-122"/>
              </a:rPr>
              <a:t>，习近平总书记再次指出，“只有</a:t>
            </a:r>
            <a:r>
              <a:rPr lang="zh-CN" altLang="en-US" b="1" dirty="0">
                <a:solidFill>
                  <a:srgbClr val="FF0000"/>
                </a:solidFill>
                <a:latin typeface="方正兰亭黑简体" panose="02000000000000000000" pitchFamily="2" charset="-122"/>
                <a:ea typeface="方正兰亭黑简体" panose="02000000000000000000" pitchFamily="2" charset="-122"/>
              </a:rPr>
              <a:t>不忘初心</a:t>
            </a:r>
            <a:r>
              <a:rPr lang="zh-CN" altLang="en-US" dirty="0">
                <a:solidFill>
                  <a:srgbClr val="FF0000"/>
                </a:solidFill>
                <a:latin typeface="方正兰亭黑简体" panose="02000000000000000000" pitchFamily="2" charset="-122"/>
                <a:ea typeface="方正兰亭黑简体" panose="02000000000000000000" pitchFamily="2" charset="-122"/>
              </a:rPr>
              <a:t>、牢记使命、永远奋斗，才能让中国共产党永远年轻。”</a:t>
            </a:r>
          </a:p>
        </p:txBody>
      </p:sp>
      <p:sp>
        <p:nvSpPr>
          <p:cNvPr id="5" name="矩形 4">
            <a:extLst>
              <a:ext uri="{FF2B5EF4-FFF2-40B4-BE49-F238E27FC236}">
                <a16:creationId xmlns:a16="http://schemas.microsoft.com/office/drawing/2014/main" id="{FB929278-7AB5-46FB-B4AA-26C73D4CC388}"/>
              </a:ext>
            </a:extLst>
          </p:cNvPr>
          <p:cNvSpPr/>
          <p:nvPr/>
        </p:nvSpPr>
        <p:spPr>
          <a:xfrm>
            <a:off x="5676900" y="2222400"/>
            <a:ext cx="5320086" cy="646331"/>
          </a:xfrm>
          <a:prstGeom prst="rect">
            <a:avLst/>
          </a:prstGeom>
          <a:noFill/>
        </p:spPr>
        <p:txBody>
          <a:bodyPr wrap="square" rtlCol="0">
            <a:spAutoFit/>
          </a:bodyPr>
          <a:lstStyle/>
          <a:p>
            <a:pPr algn="ctr">
              <a:lnSpc>
                <a:spcPct val="150000"/>
              </a:lnSpc>
            </a:pPr>
            <a:r>
              <a:rPr lang="zh-CN" altLang="en-US" sz="2400" b="1" dirty="0">
                <a:solidFill>
                  <a:srgbClr val="FF0000"/>
                </a:solidFill>
                <a:latin typeface="方正兰亭粗黑简体" panose="02000000000000000000" pitchFamily="2" charset="-122"/>
                <a:ea typeface="方正兰亭粗黑简体" panose="02000000000000000000" pitchFamily="2" charset="-122"/>
              </a:rPr>
              <a:t>党的十九大闭幕仅一周 </a:t>
            </a:r>
            <a:r>
              <a:rPr lang="en-US" altLang="zh-CN" sz="2400" b="1" dirty="0">
                <a:solidFill>
                  <a:srgbClr val="FF0000"/>
                </a:solidFill>
                <a:latin typeface="方正兰亭粗黑简体" panose="02000000000000000000" pitchFamily="2" charset="-122"/>
                <a:ea typeface="方正兰亭粗黑简体" panose="02000000000000000000" pitchFamily="2" charset="-122"/>
              </a:rPr>
              <a:t>31</a:t>
            </a:r>
            <a:r>
              <a:rPr lang="zh-CN" altLang="en-US" sz="2400" b="1" dirty="0">
                <a:solidFill>
                  <a:srgbClr val="FF0000"/>
                </a:solidFill>
                <a:latin typeface="方正兰亭粗黑简体" panose="02000000000000000000" pitchFamily="2" charset="-122"/>
                <a:ea typeface="方正兰亭粗黑简体" panose="02000000000000000000" pitchFamily="2" charset="-122"/>
              </a:rPr>
              <a:t>日上午</a:t>
            </a:r>
          </a:p>
        </p:txBody>
      </p:sp>
      <p:grpSp>
        <p:nvGrpSpPr>
          <p:cNvPr id="17" name="组合 16">
            <a:extLst>
              <a:ext uri="{FF2B5EF4-FFF2-40B4-BE49-F238E27FC236}">
                <a16:creationId xmlns:a16="http://schemas.microsoft.com/office/drawing/2014/main" id="{31B9EE1E-E4FB-4D09-BC16-42E56B8B7579}"/>
              </a:ext>
            </a:extLst>
          </p:cNvPr>
          <p:cNvGrpSpPr/>
          <p:nvPr/>
        </p:nvGrpSpPr>
        <p:grpSpPr>
          <a:xfrm>
            <a:off x="5676900" y="3091656"/>
            <a:ext cx="5320086" cy="268288"/>
            <a:chOff x="1511300" y="3091656"/>
            <a:chExt cx="5320086" cy="268288"/>
          </a:xfrm>
        </p:grpSpPr>
        <p:grpSp>
          <p:nvGrpSpPr>
            <p:cNvPr id="16" name="组合 15">
              <a:extLst>
                <a:ext uri="{FF2B5EF4-FFF2-40B4-BE49-F238E27FC236}">
                  <a16:creationId xmlns:a16="http://schemas.microsoft.com/office/drawing/2014/main" id="{24C4659E-9F98-4894-BC2E-517110C2498F}"/>
                </a:ext>
              </a:extLst>
            </p:cNvPr>
            <p:cNvGrpSpPr/>
            <p:nvPr/>
          </p:nvGrpSpPr>
          <p:grpSpPr>
            <a:xfrm>
              <a:off x="1511300" y="3225800"/>
              <a:ext cx="5320086" cy="0"/>
              <a:chOff x="1511300" y="3225800"/>
              <a:chExt cx="5320086" cy="0"/>
            </a:xfrm>
          </p:grpSpPr>
          <p:cxnSp>
            <p:nvCxnSpPr>
              <p:cNvPr id="8" name="直接连接符 7">
                <a:extLst>
                  <a:ext uri="{FF2B5EF4-FFF2-40B4-BE49-F238E27FC236}">
                    <a16:creationId xmlns:a16="http://schemas.microsoft.com/office/drawing/2014/main" id="{69272319-1823-46CA-90CE-DA2258E73E03}"/>
                  </a:ext>
                </a:extLst>
              </p:cNvPr>
              <p:cNvCxnSpPr/>
              <p:nvPr/>
            </p:nvCxnSpPr>
            <p:spPr>
              <a:xfrm>
                <a:off x="1511300" y="3225800"/>
                <a:ext cx="198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5F14B406-778C-4226-A206-1177EF101CCD}"/>
                  </a:ext>
                </a:extLst>
              </p:cNvPr>
              <p:cNvCxnSpPr/>
              <p:nvPr/>
            </p:nvCxnSpPr>
            <p:spPr>
              <a:xfrm>
                <a:off x="4851386" y="3225800"/>
                <a:ext cx="198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 name="组合 14">
              <a:extLst>
                <a:ext uri="{FF2B5EF4-FFF2-40B4-BE49-F238E27FC236}">
                  <a16:creationId xmlns:a16="http://schemas.microsoft.com/office/drawing/2014/main" id="{64AF3243-3ACB-4529-A87A-4DEBF61E7BFF}"/>
                </a:ext>
              </a:extLst>
            </p:cNvPr>
            <p:cNvGrpSpPr/>
            <p:nvPr/>
          </p:nvGrpSpPr>
          <p:grpSpPr>
            <a:xfrm>
              <a:off x="3688952" y="3091656"/>
              <a:ext cx="964782" cy="268288"/>
              <a:chOff x="3771104" y="3091656"/>
              <a:chExt cx="964782" cy="268288"/>
            </a:xfrm>
          </p:grpSpPr>
          <p:sp>
            <p:nvSpPr>
              <p:cNvPr id="10" name="星形: 五角 9">
                <a:extLst>
                  <a:ext uri="{FF2B5EF4-FFF2-40B4-BE49-F238E27FC236}">
                    <a16:creationId xmlns:a16="http://schemas.microsoft.com/office/drawing/2014/main" id="{38B201C0-5A1E-43D9-A9A8-191AD2B240E5}"/>
                  </a:ext>
                </a:extLst>
              </p:cNvPr>
              <p:cNvSpPr/>
              <p:nvPr/>
            </p:nvSpPr>
            <p:spPr>
              <a:xfrm>
                <a:off x="4123719" y="3091656"/>
                <a:ext cx="268288" cy="268288"/>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星形: 五角 10">
                <a:extLst>
                  <a:ext uri="{FF2B5EF4-FFF2-40B4-BE49-F238E27FC236}">
                    <a16:creationId xmlns:a16="http://schemas.microsoft.com/office/drawing/2014/main" id="{5F3BE10E-6F36-4DCF-ACE5-C7E5AC03AF7E}"/>
                  </a:ext>
                </a:extLst>
              </p:cNvPr>
              <p:cNvSpPr/>
              <p:nvPr/>
            </p:nvSpPr>
            <p:spPr>
              <a:xfrm>
                <a:off x="3918929" y="3146028"/>
                <a:ext cx="159544" cy="159544"/>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星形: 五角 11">
                <a:extLst>
                  <a:ext uri="{FF2B5EF4-FFF2-40B4-BE49-F238E27FC236}">
                    <a16:creationId xmlns:a16="http://schemas.microsoft.com/office/drawing/2014/main" id="{B7144AD1-4228-47A5-BD0D-4AE383703FC6}"/>
                  </a:ext>
                </a:extLst>
              </p:cNvPr>
              <p:cNvSpPr/>
              <p:nvPr/>
            </p:nvSpPr>
            <p:spPr>
              <a:xfrm>
                <a:off x="4432885" y="3146028"/>
                <a:ext cx="159544" cy="159544"/>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星形: 五角 12">
                <a:extLst>
                  <a:ext uri="{FF2B5EF4-FFF2-40B4-BE49-F238E27FC236}">
                    <a16:creationId xmlns:a16="http://schemas.microsoft.com/office/drawing/2014/main" id="{89413EF9-EA4C-4241-BC65-1B5F710BD0EA}"/>
                  </a:ext>
                </a:extLst>
              </p:cNvPr>
              <p:cNvSpPr/>
              <p:nvPr/>
            </p:nvSpPr>
            <p:spPr>
              <a:xfrm>
                <a:off x="4633307" y="3174510"/>
                <a:ext cx="102579" cy="102579"/>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星形: 五角 13">
                <a:extLst>
                  <a:ext uri="{FF2B5EF4-FFF2-40B4-BE49-F238E27FC236}">
                    <a16:creationId xmlns:a16="http://schemas.microsoft.com/office/drawing/2014/main" id="{BAF54F1C-4DF2-4323-93E2-180D9366D9A2}"/>
                  </a:ext>
                </a:extLst>
              </p:cNvPr>
              <p:cNvSpPr/>
              <p:nvPr/>
            </p:nvSpPr>
            <p:spPr>
              <a:xfrm>
                <a:off x="3771104" y="3174510"/>
                <a:ext cx="102579" cy="102579"/>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8" name="文本框 17">
            <a:extLst>
              <a:ext uri="{FF2B5EF4-FFF2-40B4-BE49-F238E27FC236}">
                <a16:creationId xmlns:a16="http://schemas.microsoft.com/office/drawing/2014/main" id="{AA733C0C-416C-428E-BE99-7322009111E0}"/>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pic>
        <p:nvPicPr>
          <p:cNvPr id="19" name="Picture 2" descr="http://news.xinhuanet.com/politics/2017-11/01/1121886328_15094683498551n.jpg">
            <a:extLst>
              <a:ext uri="{FF2B5EF4-FFF2-40B4-BE49-F238E27FC236}">
                <a16:creationId xmlns:a16="http://schemas.microsoft.com/office/drawing/2014/main" id="{E7D1DF20-E0CD-4807-BC79-577B86E789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863" y="2639026"/>
            <a:ext cx="4042104" cy="2277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181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par>
                                <p:cTn id="13" presetID="16" presetClass="entr" presetSubtype="37" fill="hold"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barn(outVertical)">
                                      <p:cBhvr>
                                        <p:cTn id="15" dur="1000"/>
                                        <p:tgtEl>
                                          <p:spTgt spid="17"/>
                                        </p:tgtEl>
                                      </p:cBhvr>
                                    </p:animEffect>
                                  </p:childTnLst>
                                </p:cTn>
                              </p:par>
                              <p:par>
                                <p:cTn id="16" presetID="31" presetClass="entr" presetSubtype="0" fill="hold" grpId="0" nodeType="withEffect">
                                  <p:stCondLst>
                                    <p:cond delay="500"/>
                                  </p:stCondLst>
                                  <p:iterate type="lt">
                                    <p:tmPct val="575"/>
                                  </p:iterate>
                                  <p:childTnLst>
                                    <p:set>
                                      <p:cBhvr>
                                        <p:cTn id="17" dur="1" fill="hold">
                                          <p:stCondLst>
                                            <p:cond delay="0"/>
                                          </p:stCondLst>
                                        </p:cTn>
                                        <p:tgtEl>
                                          <p:spTgt spid="3"/>
                                        </p:tgtEl>
                                        <p:attrNameLst>
                                          <p:attrName>style.visibility</p:attrName>
                                        </p:attrNameLst>
                                      </p:cBhvr>
                                      <p:to>
                                        <p:strVal val="visible"/>
                                      </p:to>
                                    </p:set>
                                    <p:anim calcmode="lin" valueType="num">
                                      <p:cBhvr>
                                        <p:cTn id="18" dur="750" fill="hold"/>
                                        <p:tgtEl>
                                          <p:spTgt spid="3"/>
                                        </p:tgtEl>
                                        <p:attrNameLst>
                                          <p:attrName>ppt_w</p:attrName>
                                        </p:attrNameLst>
                                      </p:cBhvr>
                                      <p:tavLst>
                                        <p:tav tm="0">
                                          <p:val>
                                            <p:fltVal val="0"/>
                                          </p:val>
                                        </p:tav>
                                        <p:tav tm="100000">
                                          <p:val>
                                            <p:strVal val="#ppt_w"/>
                                          </p:val>
                                        </p:tav>
                                      </p:tavLst>
                                    </p:anim>
                                    <p:anim calcmode="lin" valueType="num">
                                      <p:cBhvr>
                                        <p:cTn id="19" dur="750" fill="hold"/>
                                        <p:tgtEl>
                                          <p:spTgt spid="3"/>
                                        </p:tgtEl>
                                        <p:attrNameLst>
                                          <p:attrName>ppt_h</p:attrName>
                                        </p:attrNameLst>
                                      </p:cBhvr>
                                      <p:tavLst>
                                        <p:tav tm="0">
                                          <p:val>
                                            <p:fltVal val="0"/>
                                          </p:val>
                                        </p:tav>
                                        <p:tav tm="100000">
                                          <p:val>
                                            <p:strVal val="#ppt_h"/>
                                          </p:val>
                                        </p:tav>
                                      </p:tavLst>
                                    </p:anim>
                                    <p:anim calcmode="lin" valueType="num">
                                      <p:cBhvr>
                                        <p:cTn id="20" dur="750" fill="hold"/>
                                        <p:tgtEl>
                                          <p:spTgt spid="3"/>
                                        </p:tgtEl>
                                        <p:attrNameLst>
                                          <p:attrName>style.rotation</p:attrName>
                                        </p:attrNameLst>
                                      </p:cBhvr>
                                      <p:tavLst>
                                        <p:tav tm="0">
                                          <p:val>
                                            <p:fltVal val="90"/>
                                          </p:val>
                                        </p:tav>
                                        <p:tav tm="100000">
                                          <p:val>
                                            <p:fltVal val="0"/>
                                          </p:val>
                                        </p:tav>
                                      </p:tavLst>
                                    </p:anim>
                                    <p:animEffect transition="in" filter="fade">
                                      <p:cBhvr>
                                        <p:cTn id="21" dur="750"/>
                                        <p:tgtEl>
                                          <p:spTgt spid="3"/>
                                        </p:tgtEl>
                                      </p:cBhvr>
                                    </p:animEffect>
                                  </p:childTnLst>
                                </p:cTn>
                              </p:par>
                            </p:childTnLst>
                          </p:cTn>
                        </p:par>
                        <p:par>
                          <p:cTn id="22" fill="hold">
                            <p:stCondLst>
                              <p:cond delay="1578"/>
                            </p:stCondLst>
                            <p:childTnLst>
                              <p:par>
                                <p:cTn id="23" presetID="10" presetClass="entr" presetSubtype="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500"/>
                                        <p:tgtEl>
                                          <p:spTgt spid="18"/>
                                        </p:tgtEl>
                                      </p:cBhvr>
                                    </p:animEffect>
                                  </p:childTnLst>
                                </p:cTn>
                              </p:par>
                            </p:childTnLst>
                          </p:cTn>
                        </p:par>
                        <p:par>
                          <p:cTn id="26" fill="hold">
                            <p:stCondLst>
                              <p:cond delay="3078"/>
                            </p:stCondLst>
                            <p:childTnLst>
                              <p:par>
                                <p:cTn id="27" presetID="2" presetClass="entr" presetSubtype="8" decel="45000"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1000" fill="hold"/>
                                        <p:tgtEl>
                                          <p:spTgt spid="19"/>
                                        </p:tgtEl>
                                        <p:attrNameLst>
                                          <p:attrName>ppt_x</p:attrName>
                                        </p:attrNameLst>
                                      </p:cBhvr>
                                      <p:tavLst>
                                        <p:tav tm="0">
                                          <p:val>
                                            <p:strVal val="0-#ppt_w/2"/>
                                          </p:val>
                                        </p:tav>
                                        <p:tav tm="100000">
                                          <p:val>
                                            <p:strVal val="#ppt_x"/>
                                          </p:val>
                                        </p:tav>
                                      </p:tavLst>
                                    </p:anim>
                                    <p:anim calcmode="lin" valueType="num">
                                      <p:cBhvr additive="base">
                                        <p:cTn id="30"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DDE5E61-7F48-48A7-AA82-270559FC9B5E}"/>
              </a:ext>
            </a:extLst>
          </p:cNvPr>
          <p:cNvSpPr txBox="1"/>
          <p:nvPr/>
        </p:nvSpPr>
        <p:spPr>
          <a:xfrm>
            <a:off x="960724" y="425336"/>
            <a:ext cx="5724644" cy="646331"/>
          </a:xfrm>
          <a:prstGeom prst="rect">
            <a:avLst/>
          </a:prstGeom>
          <a:noFill/>
        </p:spPr>
        <p:txBody>
          <a:bodyPr wrap="none" rtlCol="0">
            <a:spAutoFit/>
          </a:bodyPr>
          <a:lstStyle/>
          <a:p>
            <a:r>
              <a:rPr lang="zh-CN" altLang="en-US" sz="3600" b="1" dirty="0">
                <a:solidFill>
                  <a:srgbClr val="FF0000"/>
                </a:solidFill>
                <a:latin typeface="方正兰亭粗黑简体" panose="02000000000000000000" pitchFamily="2" charset="-122"/>
                <a:ea typeface="方正兰亭粗黑简体" panose="02000000000000000000" pitchFamily="2" charset="-122"/>
              </a:rPr>
              <a:t>共产党人的“初心”是什么</a:t>
            </a:r>
          </a:p>
        </p:txBody>
      </p:sp>
      <p:sp>
        <p:nvSpPr>
          <p:cNvPr id="3" name="矩形 2">
            <a:extLst>
              <a:ext uri="{FF2B5EF4-FFF2-40B4-BE49-F238E27FC236}">
                <a16:creationId xmlns:a16="http://schemas.microsoft.com/office/drawing/2014/main" id="{BE73A172-1C21-4693-BCBA-250B9024B55B}"/>
              </a:ext>
            </a:extLst>
          </p:cNvPr>
          <p:cNvSpPr/>
          <p:nvPr/>
        </p:nvSpPr>
        <p:spPr>
          <a:xfrm>
            <a:off x="1354733" y="3559328"/>
            <a:ext cx="5420240" cy="2169825"/>
          </a:xfrm>
          <a:prstGeom prst="rect">
            <a:avLst/>
          </a:prstGeom>
          <a:noFill/>
        </p:spPr>
        <p:txBody>
          <a:bodyPr wrap="square" rtlCol="0">
            <a:spAutoFit/>
          </a:bodyPr>
          <a:lstStyle/>
          <a:p>
            <a:pPr>
              <a:lnSpc>
                <a:spcPct val="150000"/>
              </a:lnSpc>
            </a:pPr>
            <a:r>
              <a:rPr lang="zh-CN" altLang="en-US" b="1" dirty="0">
                <a:solidFill>
                  <a:srgbClr val="FF0000"/>
                </a:solidFill>
                <a:latin typeface="方正兰亭黑简体" panose="02000000000000000000" pitchFamily="2" charset="-122"/>
                <a:ea typeface="方正兰亭黑简体" panose="02000000000000000000" pitchFamily="2" charset="-122"/>
              </a:rPr>
              <a:t>一个不记得来路的民族是没有出路的民族。</a:t>
            </a:r>
            <a:r>
              <a:rPr lang="zh-CN" altLang="en-US" dirty="0">
                <a:solidFill>
                  <a:srgbClr val="FF0000"/>
                </a:solidFill>
                <a:latin typeface="方正兰亭黑简体" panose="02000000000000000000" pitchFamily="2" charset="-122"/>
                <a:ea typeface="方正兰亭黑简体" panose="02000000000000000000" pitchFamily="2" charset="-122"/>
              </a:rPr>
              <a:t>习近平总书记在党的十九大报告中，从历史角度切入，回顾了中国共产党团结带领中国人民不懈奋斗的光辉历程，提出了中国特色社会主义进入新时代的重大政治判断。</a:t>
            </a:r>
          </a:p>
        </p:txBody>
      </p:sp>
      <p:sp>
        <p:nvSpPr>
          <p:cNvPr id="13" name="矩形 12">
            <a:extLst>
              <a:ext uri="{FF2B5EF4-FFF2-40B4-BE49-F238E27FC236}">
                <a16:creationId xmlns:a16="http://schemas.microsoft.com/office/drawing/2014/main" id="{1AEEABCC-065B-48AB-AAF2-B3C197946081}"/>
              </a:ext>
            </a:extLst>
          </p:cNvPr>
          <p:cNvSpPr/>
          <p:nvPr/>
        </p:nvSpPr>
        <p:spPr>
          <a:xfrm>
            <a:off x="1354734" y="2119087"/>
            <a:ext cx="5249266" cy="69668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方正兰亭粗黑简体" panose="02000000000000000000" pitchFamily="2" charset="-122"/>
                <a:ea typeface="方正兰亭粗黑简体" panose="02000000000000000000" pitchFamily="2" charset="-122"/>
              </a:rPr>
              <a:t>第一，不忘初心，就是要牢记历史。</a:t>
            </a:r>
          </a:p>
        </p:txBody>
      </p:sp>
      <p:sp>
        <p:nvSpPr>
          <p:cNvPr id="16" name="文本框 15">
            <a:extLst>
              <a:ext uri="{FF2B5EF4-FFF2-40B4-BE49-F238E27FC236}">
                <a16:creationId xmlns:a16="http://schemas.microsoft.com/office/drawing/2014/main" id="{0C81F6A6-000A-4DA0-8C10-F214908F76E6}"/>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pic>
        <p:nvPicPr>
          <p:cNvPr id="17" name="图片 16">
            <a:extLst>
              <a:ext uri="{FF2B5EF4-FFF2-40B4-BE49-F238E27FC236}">
                <a16:creationId xmlns:a16="http://schemas.microsoft.com/office/drawing/2014/main" id="{EF30686F-D5C0-4289-89CE-EA92CBFB7EF0}"/>
              </a:ext>
            </a:extLst>
          </p:cNvPr>
          <p:cNvPicPr>
            <a:picLocks noChangeAspect="1"/>
          </p:cNvPicPr>
          <p:nvPr/>
        </p:nvPicPr>
        <p:blipFill rotWithShape="1">
          <a:blip r:embed="rId3">
            <a:extLst>
              <a:ext uri="{28A0092B-C50C-407E-A947-70E740481C1C}">
                <a14:useLocalDpi xmlns:a14="http://schemas.microsoft.com/office/drawing/2010/main" val="0"/>
              </a:ext>
            </a:extLst>
          </a:blip>
          <a:srcRect l="6296" t="16296" r="3519" b="15741"/>
          <a:stretch/>
        </p:blipFill>
        <p:spPr>
          <a:xfrm>
            <a:off x="7141255" y="2054681"/>
            <a:ext cx="4465691" cy="3365315"/>
          </a:xfrm>
          <a:prstGeom prst="rect">
            <a:avLst/>
          </a:prstGeom>
        </p:spPr>
      </p:pic>
      <p:grpSp>
        <p:nvGrpSpPr>
          <p:cNvPr id="28" name="组合 27">
            <a:extLst>
              <a:ext uri="{FF2B5EF4-FFF2-40B4-BE49-F238E27FC236}">
                <a16:creationId xmlns:a16="http://schemas.microsoft.com/office/drawing/2014/main" id="{3A2119F2-A2B1-4C2E-A7A4-13FCA0C46A19}"/>
              </a:ext>
            </a:extLst>
          </p:cNvPr>
          <p:cNvGrpSpPr/>
          <p:nvPr/>
        </p:nvGrpSpPr>
        <p:grpSpPr>
          <a:xfrm>
            <a:off x="1283914" y="3101666"/>
            <a:ext cx="5320086" cy="268288"/>
            <a:chOff x="1511300" y="3091656"/>
            <a:chExt cx="5320086" cy="268288"/>
          </a:xfrm>
        </p:grpSpPr>
        <p:grpSp>
          <p:nvGrpSpPr>
            <p:cNvPr id="29" name="组合 28">
              <a:extLst>
                <a:ext uri="{FF2B5EF4-FFF2-40B4-BE49-F238E27FC236}">
                  <a16:creationId xmlns:a16="http://schemas.microsoft.com/office/drawing/2014/main" id="{7C951155-1ACA-4C7C-9E9A-D3DA06EBBE37}"/>
                </a:ext>
              </a:extLst>
            </p:cNvPr>
            <p:cNvGrpSpPr/>
            <p:nvPr/>
          </p:nvGrpSpPr>
          <p:grpSpPr>
            <a:xfrm>
              <a:off x="1511300" y="3225800"/>
              <a:ext cx="5320086" cy="0"/>
              <a:chOff x="1511300" y="3225800"/>
              <a:chExt cx="5320086" cy="0"/>
            </a:xfrm>
          </p:grpSpPr>
          <p:cxnSp>
            <p:nvCxnSpPr>
              <p:cNvPr id="36" name="直接连接符 35">
                <a:extLst>
                  <a:ext uri="{FF2B5EF4-FFF2-40B4-BE49-F238E27FC236}">
                    <a16:creationId xmlns:a16="http://schemas.microsoft.com/office/drawing/2014/main" id="{1B79C2E3-1677-45C9-BAF0-E504C91E9183}"/>
                  </a:ext>
                </a:extLst>
              </p:cNvPr>
              <p:cNvCxnSpPr/>
              <p:nvPr/>
            </p:nvCxnSpPr>
            <p:spPr>
              <a:xfrm>
                <a:off x="1511300" y="3225800"/>
                <a:ext cx="198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7FEBD047-66B1-48A6-A5F7-41E1D9530010}"/>
                  </a:ext>
                </a:extLst>
              </p:cNvPr>
              <p:cNvCxnSpPr/>
              <p:nvPr/>
            </p:nvCxnSpPr>
            <p:spPr>
              <a:xfrm>
                <a:off x="4851386" y="3225800"/>
                <a:ext cx="198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0" name="组合 29">
              <a:extLst>
                <a:ext uri="{FF2B5EF4-FFF2-40B4-BE49-F238E27FC236}">
                  <a16:creationId xmlns:a16="http://schemas.microsoft.com/office/drawing/2014/main" id="{A6F5FBFB-815C-40B5-B917-02D563FFC676}"/>
                </a:ext>
              </a:extLst>
            </p:cNvPr>
            <p:cNvGrpSpPr/>
            <p:nvPr/>
          </p:nvGrpSpPr>
          <p:grpSpPr>
            <a:xfrm>
              <a:off x="3688952" y="3091656"/>
              <a:ext cx="964782" cy="268288"/>
              <a:chOff x="3771104" y="3091656"/>
              <a:chExt cx="964782" cy="268288"/>
            </a:xfrm>
          </p:grpSpPr>
          <p:sp>
            <p:nvSpPr>
              <p:cNvPr id="31" name="星形: 五角 30">
                <a:extLst>
                  <a:ext uri="{FF2B5EF4-FFF2-40B4-BE49-F238E27FC236}">
                    <a16:creationId xmlns:a16="http://schemas.microsoft.com/office/drawing/2014/main" id="{4FF6053B-4B67-401C-836C-3FD7FE9F92DF}"/>
                  </a:ext>
                </a:extLst>
              </p:cNvPr>
              <p:cNvSpPr/>
              <p:nvPr/>
            </p:nvSpPr>
            <p:spPr>
              <a:xfrm>
                <a:off x="4123719" y="3091656"/>
                <a:ext cx="268288" cy="268288"/>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星形: 五角 31">
                <a:extLst>
                  <a:ext uri="{FF2B5EF4-FFF2-40B4-BE49-F238E27FC236}">
                    <a16:creationId xmlns:a16="http://schemas.microsoft.com/office/drawing/2014/main" id="{E33FC26D-B9A8-44B0-8038-E416EEBAB744}"/>
                  </a:ext>
                </a:extLst>
              </p:cNvPr>
              <p:cNvSpPr/>
              <p:nvPr/>
            </p:nvSpPr>
            <p:spPr>
              <a:xfrm>
                <a:off x="3918929" y="3146028"/>
                <a:ext cx="159544" cy="159544"/>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星形: 五角 32">
                <a:extLst>
                  <a:ext uri="{FF2B5EF4-FFF2-40B4-BE49-F238E27FC236}">
                    <a16:creationId xmlns:a16="http://schemas.microsoft.com/office/drawing/2014/main" id="{96979A8A-3E29-4532-BB6C-A08C39061744}"/>
                  </a:ext>
                </a:extLst>
              </p:cNvPr>
              <p:cNvSpPr/>
              <p:nvPr/>
            </p:nvSpPr>
            <p:spPr>
              <a:xfrm>
                <a:off x="4432885" y="3146028"/>
                <a:ext cx="159544" cy="159544"/>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星形: 五角 33">
                <a:extLst>
                  <a:ext uri="{FF2B5EF4-FFF2-40B4-BE49-F238E27FC236}">
                    <a16:creationId xmlns:a16="http://schemas.microsoft.com/office/drawing/2014/main" id="{91797CBC-5324-4D75-9797-9F24977E6656}"/>
                  </a:ext>
                </a:extLst>
              </p:cNvPr>
              <p:cNvSpPr/>
              <p:nvPr/>
            </p:nvSpPr>
            <p:spPr>
              <a:xfrm>
                <a:off x="4633307" y="3174510"/>
                <a:ext cx="102579" cy="102579"/>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星形: 五角 34">
                <a:extLst>
                  <a:ext uri="{FF2B5EF4-FFF2-40B4-BE49-F238E27FC236}">
                    <a16:creationId xmlns:a16="http://schemas.microsoft.com/office/drawing/2014/main" id="{FA1E859D-1A53-4423-8142-EB3A7F16067F}"/>
                  </a:ext>
                </a:extLst>
              </p:cNvPr>
              <p:cNvSpPr/>
              <p:nvPr/>
            </p:nvSpPr>
            <p:spPr>
              <a:xfrm>
                <a:off x="3771104" y="3174510"/>
                <a:ext cx="102579" cy="102579"/>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1085302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invX="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par>
                                <p:cTn id="8" presetID="22" presetClass="entr" presetSubtype="8" fill="hold" grpId="0" nodeType="withEffect">
                                  <p:stCondLst>
                                    <p:cond delay="75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1000"/>
                                        <p:tgtEl>
                                          <p:spTgt spid="13"/>
                                        </p:tgtEl>
                                      </p:cBhvr>
                                    </p:animEffect>
                                  </p:childTnLst>
                                </p:cTn>
                              </p:par>
                              <p:par>
                                <p:cTn id="11" presetID="31" presetClass="entr" presetSubtype="0" fill="hold" grpId="0" nodeType="withEffect">
                                  <p:stCondLst>
                                    <p:cond delay="750"/>
                                  </p:stCondLst>
                                  <p:iterate type="lt">
                                    <p:tmPct val="575"/>
                                  </p:iterate>
                                  <p:childTnLst>
                                    <p:set>
                                      <p:cBhvr>
                                        <p:cTn id="12" dur="1" fill="hold">
                                          <p:stCondLst>
                                            <p:cond delay="0"/>
                                          </p:stCondLst>
                                        </p:cTn>
                                        <p:tgtEl>
                                          <p:spTgt spid="3"/>
                                        </p:tgtEl>
                                        <p:attrNameLst>
                                          <p:attrName>style.visibility</p:attrName>
                                        </p:attrNameLst>
                                      </p:cBhvr>
                                      <p:to>
                                        <p:strVal val="visible"/>
                                      </p:to>
                                    </p:set>
                                    <p:anim calcmode="lin" valueType="num">
                                      <p:cBhvr>
                                        <p:cTn id="13" dur="750" fill="hold"/>
                                        <p:tgtEl>
                                          <p:spTgt spid="3"/>
                                        </p:tgtEl>
                                        <p:attrNameLst>
                                          <p:attrName>ppt_w</p:attrName>
                                        </p:attrNameLst>
                                      </p:cBhvr>
                                      <p:tavLst>
                                        <p:tav tm="0">
                                          <p:val>
                                            <p:fltVal val="0"/>
                                          </p:val>
                                        </p:tav>
                                        <p:tav tm="100000">
                                          <p:val>
                                            <p:strVal val="#ppt_w"/>
                                          </p:val>
                                        </p:tav>
                                      </p:tavLst>
                                    </p:anim>
                                    <p:anim calcmode="lin" valueType="num">
                                      <p:cBhvr>
                                        <p:cTn id="14" dur="750" fill="hold"/>
                                        <p:tgtEl>
                                          <p:spTgt spid="3"/>
                                        </p:tgtEl>
                                        <p:attrNameLst>
                                          <p:attrName>ppt_h</p:attrName>
                                        </p:attrNameLst>
                                      </p:cBhvr>
                                      <p:tavLst>
                                        <p:tav tm="0">
                                          <p:val>
                                            <p:fltVal val="0"/>
                                          </p:val>
                                        </p:tav>
                                        <p:tav tm="100000">
                                          <p:val>
                                            <p:strVal val="#ppt_h"/>
                                          </p:val>
                                        </p:tav>
                                      </p:tavLst>
                                    </p:anim>
                                    <p:anim calcmode="lin" valueType="num">
                                      <p:cBhvr>
                                        <p:cTn id="15" dur="750" fill="hold"/>
                                        <p:tgtEl>
                                          <p:spTgt spid="3"/>
                                        </p:tgtEl>
                                        <p:attrNameLst>
                                          <p:attrName>style.rotation</p:attrName>
                                        </p:attrNameLst>
                                      </p:cBhvr>
                                      <p:tavLst>
                                        <p:tav tm="0">
                                          <p:val>
                                            <p:fltVal val="90"/>
                                          </p:val>
                                        </p:tav>
                                        <p:tav tm="100000">
                                          <p:val>
                                            <p:fltVal val="0"/>
                                          </p:val>
                                        </p:tav>
                                      </p:tavLst>
                                    </p:anim>
                                    <p:animEffect transition="in" filter="fade">
                                      <p:cBhvr>
                                        <p:cTn id="16" dur="750"/>
                                        <p:tgtEl>
                                          <p:spTgt spid="3"/>
                                        </p:tgtEl>
                                      </p:cBhvr>
                                    </p:animEffect>
                                  </p:childTnLst>
                                </p:cTn>
                              </p:par>
                            </p:childTnLst>
                          </p:cTn>
                        </p:par>
                        <p:par>
                          <p:cTn id="17" fill="hold">
                            <p:stCondLst>
                              <p:cond delay="1897"/>
                            </p:stCondLst>
                            <p:childTnLst>
                              <p:par>
                                <p:cTn id="18" presetID="10"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500"/>
                                        <p:tgtEl>
                                          <p:spTgt spid="16"/>
                                        </p:tgtEl>
                                      </p:cBhvr>
                                    </p:animEffect>
                                  </p:childTnLst>
                                </p:cTn>
                              </p:par>
                            </p:childTnLst>
                          </p:cTn>
                        </p:par>
                        <p:par>
                          <p:cTn id="21" fill="hold">
                            <p:stCondLst>
                              <p:cond delay="3397"/>
                            </p:stCondLst>
                            <p:childTnLst>
                              <p:par>
                                <p:cTn id="22" presetID="2" presetClass="entr" presetSubtype="8" decel="4500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1000" fill="hold"/>
                                        <p:tgtEl>
                                          <p:spTgt spid="17"/>
                                        </p:tgtEl>
                                        <p:attrNameLst>
                                          <p:attrName>ppt_x</p:attrName>
                                        </p:attrNameLst>
                                      </p:cBhvr>
                                      <p:tavLst>
                                        <p:tav tm="0">
                                          <p:val>
                                            <p:strVal val="0-#ppt_w/2"/>
                                          </p:val>
                                        </p:tav>
                                        <p:tav tm="100000">
                                          <p:val>
                                            <p:strVal val="#ppt_x"/>
                                          </p:val>
                                        </p:tav>
                                      </p:tavLst>
                                    </p:anim>
                                    <p:anim calcmode="lin" valueType="num">
                                      <p:cBhvr additive="base">
                                        <p:cTn id="25" dur="1000" fill="hold"/>
                                        <p:tgtEl>
                                          <p:spTgt spid="17"/>
                                        </p:tgtEl>
                                        <p:attrNameLst>
                                          <p:attrName>ppt_y</p:attrName>
                                        </p:attrNameLst>
                                      </p:cBhvr>
                                      <p:tavLst>
                                        <p:tav tm="0">
                                          <p:val>
                                            <p:strVal val="#ppt_y"/>
                                          </p:val>
                                        </p:tav>
                                        <p:tav tm="100000">
                                          <p:val>
                                            <p:strVal val="#ppt_y"/>
                                          </p:val>
                                        </p:tav>
                                      </p:tavLst>
                                    </p:anim>
                                  </p:childTnLst>
                                </p:cTn>
                              </p:par>
                              <p:par>
                                <p:cTn id="26" presetID="16" presetClass="entr" presetSubtype="37" fill="hold" nodeType="withEffect">
                                  <p:stCondLst>
                                    <p:cond delay="750"/>
                                  </p:stCondLst>
                                  <p:childTnLst>
                                    <p:set>
                                      <p:cBhvr>
                                        <p:cTn id="27" dur="1" fill="hold">
                                          <p:stCondLst>
                                            <p:cond delay="0"/>
                                          </p:stCondLst>
                                        </p:cTn>
                                        <p:tgtEl>
                                          <p:spTgt spid="28"/>
                                        </p:tgtEl>
                                        <p:attrNameLst>
                                          <p:attrName>style.visibility</p:attrName>
                                        </p:attrNameLst>
                                      </p:cBhvr>
                                      <p:to>
                                        <p:strVal val="visible"/>
                                      </p:to>
                                    </p:set>
                                    <p:animEffect transition="in" filter="barn(outVertical)">
                                      <p:cBhvr>
                                        <p:cTn id="28"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3" grpId="0" animBg="1"/>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DDE5E61-7F48-48A7-AA82-270559FC9B5E}"/>
              </a:ext>
            </a:extLst>
          </p:cNvPr>
          <p:cNvSpPr txBox="1"/>
          <p:nvPr/>
        </p:nvSpPr>
        <p:spPr>
          <a:xfrm>
            <a:off x="960724" y="425336"/>
            <a:ext cx="5724644" cy="646331"/>
          </a:xfrm>
          <a:prstGeom prst="rect">
            <a:avLst/>
          </a:prstGeom>
          <a:noFill/>
        </p:spPr>
        <p:txBody>
          <a:bodyPr wrap="none" rtlCol="0">
            <a:spAutoFit/>
          </a:bodyPr>
          <a:lstStyle/>
          <a:p>
            <a:r>
              <a:rPr lang="zh-CN" altLang="en-US" sz="3600" b="1" dirty="0">
                <a:solidFill>
                  <a:srgbClr val="FF0000"/>
                </a:solidFill>
                <a:latin typeface="方正兰亭粗黑简体" panose="02000000000000000000" pitchFamily="2" charset="-122"/>
                <a:ea typeface="方正兰亭粗黑简体" panose="02000000000000000000" pitchFamily="2" charset="-122"/>
              </a:rPr>
              <a:t>共产党人的“初心”是什么</a:t>
            </a:r>
          </a:p>
        </p:txBody>
      </p:sp>
      <p:sp>
        <p:nvSpPr>
          <p:cNvPr id="3" name="矩形 2">
            <a:extLst>
              <a:ext uri="{FF2B5EF4-FFF2-40B4-BE49-F238E27FC236}">
                <a16:creationId xmlns:a16="http://schemas.microsoft.com/office/drawing/2014/main" id="{BE73A172-1C21-4693-BCBA-250B9024B55B}"/>
              </a:ext>
            </a:extLst>
          </p:cNvPr>
          <p:cNvSpPr/>
          <p:nvPr/>
        </p:nvSpPr>
        <p:spPr>
          <a:xfrm>
            <a:off x="6094488" y="3023620"/>
            <a:ext cx="5420240" cy="2951898"/>
          </a:xfrm>
          <a:prstGeom prst="rect">
            <a:avLst/>
          </a:prstGeom>
          <a:noFill/>
        </p:spPr>
        <p:txBody>
          <a:bodyPr wrap="square" rtlCol="0">
            <a:spAutoFit/>
          </a:bodyPr>
          <a:lstStyle/>
          <a:p>
            <a:pPr>
              <a:lnSpc>
                <a:spcPct val="150000"/>
              </a:lnSpc>
            </a:pPr>
            <a:r>
              <a:rPr lang="zh-CN" altLang="en-US" b="1" dirty="0">
                <a:solidFill>
                  <a:srgbClr val="FF0000"/>
                </a:solidFill>
                <a:latin typeface="方正兰亭黑简体" panose="02000000000000000000" pitchFamily="2" charset="-122"/>
                <a:ea typeface="方正兰亭黑简体" panose="02000000000000000000" pitchFamily="2" charset="-122"/>
              </a:rPr>
              <a:t>马克思主义信仰、共产主义远大理想和中国特色社会主义共同理想，是我们党的政治灵魂。</a:t>
            </a:r>
            <a:r>
              <a:rPr lang="zh-CN" altLang="en-US" dirty="0">
                <a:solidFill>
                  <a:srgbClr val="FF0000"/>
                </a:solidFill>
                <a:latin typeface="方正兰亭黑简体" panose="02000000000000000000" pitchFamily="2" charset="-122"/>
                <a:ea typeface="方正兰亭黑简体" panose="02000000000000000000" pitchFamily="2" charset="-122"/>
              </a:rPr>
              <a:t>政治灵魂统摄政党实践，政治主张构建政党理想。古今中外的思想家对人类社会的未来状态有过许多设想，但只有马克思、恩格斯建立在唯物辩证法之上的科学社会主义，才走出空想，真正反映了人类对理想社会的美好憧憬。</a:t>
            </a:r>
          </a:p>
        </p:txBody>
      </p:sp>
      <p:sp>
        <p:nvSpPr>
          <p:cNvPr id="13" name="矩形 12">
            <a:extLst>
              <a:ext uri="{FF2B5EF4-FFF2-40B4-BE49-F238E27FC236}">
                <a16:creationId xmlns:a16="http://schemas.microsoft.com/office/drawing/2014/main" id="{1AEEABCC-065B-48AB-AAF2-B3C197946081}"/>
              </a:ext>
            </a:extLst>
          </p:cNvPr>
          <p:cNvSpPr/>
          <p:nvPr/>
        </p:nvSpPr>
        <p:spPr>
          <a:xfrm>
            <a:off x="6094489" y="1786581"/>
            <a:ext cx="5249266" cy="69668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spc="-130" dirty="0">
                <a:latin typeface="方正兰亭粗黑简体" panose="02000000000000000000" pitchFamily="2" charset="-122"/>
                <a:ea typeface="方正兰亭粗黑简体" panose="02000000000000000000" pitchFamily="2" charset="-122"/>
              </a:rPr>
              <a:t>第二，不忘初心，就要坚守政治灵魂。</a:t>
            </a:r>
          </a:p>
        </p:txBody>
      </p:sp>
      <p:sp>
        <p:nvSpPr>
          <p:cNvPr id="16" name="文本框 15">
            <a:extLst>
              <a:ext uri="{FF2B5EF4-FFF2-40B4-BE49-F238E27FC236}">
                <a16:creationId xmlns:a16="http://schemas.microsoft.com/office/drawing/2014/main" id="{0C81F6A6-000A-4DA0-8C10-F214908F76E6}"/>
              </a:ext>
            </a:extLst>
          </p:cNvPr>
          <p:cNvSpPr txBox="1"/>
          <p:nvPr/>
        </p:nvSpPr>
        <p:spPr>
          <a:xfrm>
            <a:off x="1913383" y="7336707"/>
            <a:ext cx="3518912" cy="400110"/>
          </a:xfrm>
          <a:prstGeom prst="rect">
            <a:avLst/>
          </a:prstGeom>
          <a:noFill/>
        </p:spPr>
        <p:txBody>
          <a:bodyPr wrap="none" rtlCol="0">
            <a:spAutoFit/>
          </a:bodyPr>
          <a:lstStyle/>
          <a:p>
            <a:r>
              <a:rPr lang="zh-CN" altLang="en-US" sz="2000" dirty="0"/>
              <a:t>延时符（正式讲课时请删除）</a:t>
            </a:r>
          </a:p>
        </p:txBody>
      </p:sp>
      <p:pic>
        <p:nvPicPr>
          <p:cNvPr id="3074" name="Picture 2" descr="http://n4.cmsfile.pg0.cn/group1/M00/3C/1D/Cgqg11dDs62AbBUXAACEJYz3yww029.jpg">
            <a:extLst>
              <a:ext uri="{FF2B5EF4-FFF2-40B4-BE49-F238E27FC236}">
                <a16:creationId xmlns:a16="http://schemas.microsoft.com/office/drawing/2014/main" id="{B8E65E4A-BB4F-4A95-81A5-1B9A625E59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2410" y="2421248"/>
            <a:ext cx="3810000" cy="2857500"/>
          </a:xfrm>
          <a:prstGeom prst="rect">
            <a:avLst/>
          </a:prstGeom>
          <a:extLst>
            <a:ext uri="{909E8E84-426E-40DD-AFC4-6F175D3DCCD1}">
              <a14:hiddenFill xmlns:a14="http://schemas.microsoft.com/office/drawing/2010/main">
                <a:solidFill>
                  <a:srgbClr val="FFFFFF"/>
                </a:solidFill>
              </a14:hiddenFill>
            </a:ext>
          </a:extLst>
        </p:spPr>
      </p:pic>
      <p:grpSp>
        <p:nvGrpSpPr>
          <p:cNvPr id="10" name="组合 9">
            <a:extLst>
              <a:ext uri="{FF2B5EF4-FFF2-40B4-BE49-F238E27FC236}">
                <a16:creationId xmlns:a16="http://schemas.microsoft.com/office/drawing/2014/main" id="{12648218-381E-4624-86FC-5BC2FCF56BC5}"/>
              </a:ext>
            </a:extLst>
          </p:cNvPr>
          <p:cNvGrpSpPr/>
          <p:nvPr/>
        </p:nvGrpSpPr>
        <p:grpSpPr>
          <a:xfrm>
            <a:off x="6059079" y="2612571"/>
            <a:ext cx="5320086" cy="268288"/>
            <a:chOff x="1511300" y="3091656"/>
            <a:chExt cx="5320086" cy="268288"/>
          </a:xfrm>
        </p:grpSpPr>
        <p:grpSp>
          <p:nvGrpSpPr>
            <p:cNvPr id="11" name="组合 10">
              <a:extLst>
                <a:ext uri="{FF2B5EF4-FFF2-40B4-BE49-F238E27FC236}">
                  <a16:creationId xmlns:a16="http://schemas.microsoft.com/office/drawing/2014/main" id="{2390BBB0-1C11-4169-A27B-2EA45DC3E7F8}"/>
                </a:ext>
              </a:extLst>
            </p:cNvPr>
            <p:cNvGrpSpPr/>
            <p:nvPr/>
          </p:nvGrpSpPr>
          <p:grpSpPr>
            <a:xfrm>
              <a:off x="1511300" y="3225800"/>
              <a:ext cx="5320086" cy="0"/>
              <a:chOff x="1511300" y="3225800"/>
              <a:chExt cx="5320086" cy="0"/>
            </a:xfrm>
          </p:grpSpPr>
          <p:cxnSp>
            <p:nvCxnSpPr>
              <p:cNvPr id="21" name="直接连接符 20">
                <a:extLst>
                  <a:ext uri="{FF2B5EF4-FFF2-40B4-BE49-F238E27FC236}">
                    <a16:creationId xmlns:a16="http://schemas.microsoft.com/office/drawing/2014/main" id="{D82CCD71-9201-4B01-AE79-554EB5C33B1B}"/>
                  </a:ext>
                </a:extLst>
              </p:cNvPr>
              <p:cNvCxnSpPr/>
              <p:nvPr/>
            </p:nvCxnSpPr>
            <p:spPr>
              <a:xfrm>
                <a:off x="1511300" y="3225800"/>
                <a:ext cx="198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5AD81874-9CD4-46E4-911F-CE622BFEC1FA}"/>
                  </a:ext>
                </a:extLst>
              </p:cNvPr>
              <p:cNvCxnSpPr/>
              <p:nvPr/>
            </p:nvCxnSpPr>
            <p:spPr>
              <a:xfrm>
                <a:off x="4851386" y="3225800"/>
                <a:ext cx="198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 name="组合 11">
              <a:extLst>
                <a:ext uri="{FF2B5EF4-FFF2-40B4-BE49-F238E27FC236}">
                  <a16:creationId xmlns:a16="http://schemas.microsoft.com/office/drawing/2014/main" id="{ADA21840-AF1C-4523-89A5-83253216BB54}"/>
                </a:ext>
              </a:extLst>
            </p:cNvPr>
            <p:cNvGrpSpPr/>
            <p:nvPr/>
          </p:nvGrpSpPr>
          <p:grpSpPr>
            <a:xfrm>
              <a:off x="3688952" y="3091656"/>
              <a:ext cx="964782" cy="268288"/>
              <a:chOff x="3771104" y="3091656"/>
              <a:chExt cx="964782" cy="268288"/>
            </a:xfrm>
          </p:grpSpPr>
          <p:sp>
            <p:nvSpPr>
              <p:cNvPr id="14" name="星形: 五角 13">
                <a:extLst>
                  <a:ext uri="{FF2B5EF4-FFF2-40B4-BE49-F238E27FC236}">
                    <a16:creationId xmlns:a16="http://schemas.microsoft.com/office/drawing/2014/main" id="{D9012AC3-2DA5-4816-B4AF-6FA268C40474}"/>
                  </a:ext>
                </a:extLst>
              </p:cNvPr>
              <p:cNvSpPr/>
              <p:nvPr/>
            </p:nvSpPr>
            <p:spPr>
              <a:xfrm>
                <a:off x="4123719" y="3091656"/>
                <a:ext cx="268288" cy="268288"/>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星形: 五角 14">
                <a:extLst>
                  <a:ext uri="{FF2B5EF4-FFF2-40B4-BE49-F238E27FC236}">
                    <a16:creationId xmlns:a16="http://schemas.microsoft.com/office/drawing/2014/main" id="{3C46883A-3F67-4B46-B8D8-7F64E0760A3F}"/>
                  </a:ext>
                </a:extLst>
              </p:cNvPr>
              <p:cNvSpPr/>
              <p:nvPr/>
            </p:nvSpPr>
            <p:spPr>
              <a:xfrm>
                <a:off x="3918929" y="3146028"/>
                <a:ext cx="159544" cy="159544"/>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星形: 五角 17">
                <a:extLst>
                  <a:ext uri="{FF2B5EF4-FFF2-40B4-BE49-F238E27FC236}">
                    <a16:creationId xmlns:a16="http://schemas.microsoft.com/office/drawing/2014/main" id="{0574A29C-D3C2-4CF9-995E-24B7660143A7}"/>
                  </a:ext>
                </a:extLst>
              </p:cNvPr>
              <p:cNvSpPr/>
              <p:nvPr/>
            </p:nvSpPr>
            <p:spPr>
              <a:xfrm>
                <a:off x="4432885" y="3146028"/>
                <a:ext cx="159544" cy="159544"/>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星形: 五角 18">
                <a:extLst>
                  <a:ext uri="{FF2B5EF4-FFF2-40B4-BE49-F238E27FC236}">
                    <a16:creationId xmlns:a16="http://schemas.microsoft.com/office/drawing/2014/main" id="{31F6BBC6-D7D6-40EF-AF44-BE81477EC5BF}"/>
                  </a:ext>
                </a:extLst>
              </p:cNvPr>
              <p:cNvSpPr/>
              <p:nvPr/>
            </p:nvSpPr>
            <p:spPr>
              <a:xfrm>
                <a:off x="4633307" y="3174510"/>
                <a:ext cx="102579" cy="102579"/>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星形: 五角 19">
                <a:extLst>
                  <a:ext uri="{FF2B5EF4-FFF2-40B4-BE49-F238E27FC236}">
                    <a16:creationId xmlns:a16="http://schemas.microsoft.com/office/drawing/2014/main" id="{A9E790C7-A734-468F-8F59-60E834122E20}"/>
                  </a:ext>
                </a:extLst>
              </p:cNvPr>
              <p:cNvSpPr/>
              <p:nvPr/>
            </p:nvSpPr>
            <p:spPr>
              <a:xfrm>
                <a:off x="3771104" y="3174510"/>
                <a:ext cx="102579" cy="102579"/>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3740853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invX="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par>
                                <p:cTn id="8" presetID="22" presetClass="entr" presetSubtype="8" fill="hold" grpId="0" nodeType="withEffect">
                                  <p:stCondLst>
                                    <p:cond delay="75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1000"/>
                                        <p:tgtEl>
                                          <p:spTgt spid="13"/>
                                        </p:tgtEl>
                                      </p:cBhvr>
                                    </p:animEffect>
                                  </p:childTnLst>
                                </p:cTn>
                              </p:par>
                              <p:par>
                                <p:cTn id="11" presetID="31" presetClass="entr" presetSubtype="0" fill="hold" grpId="0" nodeType="withEffect">
                                  <p:stCondLst>
                                    <p:cond delay="750"/>
                                  </p:stCondLst>
                                  <p:iterate type="lt">
                                    <p:tmPct val="575"/>
                                  </p:iterate>
                                  <p:childTnLst>
                                    <p:set>
                                      <p:cBhvr>
                                        <p:cTn id="12" dur="1" fill="hold">
                                          <p:stCondLst>
                                            <p:cond delay="0"/>
                                          </p:stCondLst>
                                        </p:cTn>
                                        <p:tgtEl>
                                          <p:spTgt spid="3"/>
                                        </p:tgtEl>
                                        <p:attrNameLst>
                                          <p:attrName>style.visibility</p:attrName>
                                        </p:attrNameLst>
                                      </p:cBhvr>
                                      <p:to>
                                        <p:strVal val="visible"/>
                                      </p:to>
                                    </p:set>
                                    <p:anim calcmode="lin" valueType="num">
                                      <p:cBhvr>
                                        <p:cTn id="13" dur="750" fill="hold"/>
                                        <p:tgtEl>
                                          <p:spTgt spid="3"/>
                                        </p:tgtEl>
                                        <p:attrNameLst>
                                          <p:attrName>ppt_w</p:attrName>
                                        </p:attrNameLst>
                                      </p:cBhvr>
                                      <p:tavLst>
                                        <p:tav tm="0">
                                          <p:val>
                                            <p:fltVal val="0"/>
                                          </p:val>
                                        </p:tav>
                                        <p:tav tm="100000">
                                          <p:val>
                                            <p:strVal val="#ppt_w"/>
                                          </p:val>
                                        </p:tav>
                                      </p:tavLst>
                                    </p:anim>
                                    <p:anim calcmode="lin" valueType="num">
                                      <p:cBhvr>
                                        <p:cTn id="14" dur="750" fill="hold"/>
                                        <p:tgtEl>
                                          <p:spTgt spid="3"/>
                                        </p:tgtEl>
                                        <p:attrNameLst>
                                          <p:attrName>ppt_h</p:attrName>
                                        </p:attrNameLst>
                                      </p:cBhvr>
                                      <p:tavLst>
                                        <p:tav tm="0">
                                          <p:val>
                                            <p:fltVal val="0"/>
                                          </p:val>
                                        </p:tav>
                                        <p:tav tm="100000">
                                          <p:val>
                                            <p:strVal val="#ppt_h"/>
                                          </p:val>
                                        </p:tav>
                                      </p:tavLst>
                                    </p:anim>
                                    <p:anim calcmode="lin" valueType="num">
                                      <p:cBhvr>
                                        <p:cTn id="15" dur="750" fill="hold"/>
                                        <p:tgtEl>
                                          <p:spTgt spid="3"/>
                                        </p:tgtEl>
                                        <p:attrNameLst>
                                          <p:attrName>style.rotation</p:attrName>
                                        </p:attrNameLst>
                                      </p:cBhvr>
                                      <p:tavLst>
                                        <p:tav tm="0">
                                          <p:val>
                                            <p:fltVal val="90"/>
                                          </p:val>
                                        </p:tav>
                                        <p:tav tm="100000">
                                          <p:val>
                                            <p:fltVal val="0"/>
                                          </p:val>
                                        </p:tav>
                                      </p:tavLst>
                                    </p:anim>
                                    <p:animEffect transition="in" filter="fade">
                                      <p:cBhvr>
                                        <p:cTn id="16" dur="750"/>
                                        <p:tgtEl>
                                          <p:spTgt spid="3"/>
                                        </p:tgtEl>
                                      </p:cBhvr>
                                    </p:animEffect>
                                  </p:childTnLst>
                                </p:cTn>
                              </p:par>
                            </p:childTnLst>
                          </p:cTn>
                        </p:par>
                        <p:par>
                          <p:cTn id="17" fill="hold">
                            <p:stCondLst>
                              <p:cond delay="2095"/>
                            </p:stCondLst>
                            <p:childTnLst>
                              <p:par>
                                <p:cTn id="18" presetID="10"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500"/>
                                        <p:tgtEl>
                                          <p:spTgt spid="16"/>
                                        </p:tgtEl>
                                      </p:cBhvr>
                                    </p:animEffect>
                                  </p:childTnLst>
                                </p:cTn>
                              </p:par>
                              <p:par>
                                <p:cTn id="21" presetID="16" presetClass="entr" presetSubtype="37" fill="hold" nodeType="withEffect">
                                  <p:stCondLst>
                                    <p:cond delay="750"/>
                                  </p:stCondLst>
                                  <p:childTnLst>
                                    <p:set>
                                      <p:cBhvr>
                                        <p:cTn id="22" dur="1" fill="hold">
                                          <p:stCondLst>
                                            <p:cond delay="0"/>
                                          </p:stCondLst>
                                        </p:cTn>
                                        <p:tgtEl>
                                          <p:spTgt spid="10"/>
                                        </p:tgtEl>
                                        <p:attrNameLst>
                                          <p:attrName>style.visibility</p:attrName>
                                        </p:attrNameLst>
                                      </p:cBhvr>
                                      <p:to>
                                        <p:strVal val="visible"/>
                                      </p:to>
                                    </p:set>
                                    <p:animEffect transition="in" filter="barn(outVertical)">
                                      <p:cBhvr>
                                        <p:cTn id="23" dur="1000"/>
                                        <p:tgtEl>
                                          <p:spTgt spid="10"/>
                                        </p:tgtEl>
                                      </p:cBhvr>
                                    </p:animEffect>
                                  </p:childTnLst>
                                </p:cTn>
                              </p:par>
                            </p:childTnLst>
                          </p:cTn>
                        </p:par>
                        <p:par>
                          <p:cTn id="24" fill="hold">
                            <p:stCondLst>
                              <p:cond delay="3845"/>
                            </p:stCondLst>
                            <p:childTnLst>
                              <p:par>
                                <p:cTn id="25" presetID="2" presetClass="entr" presetSubtype="8" decel="45000" fill="hold" nodeType="afterEffect">
                                  <p:stCondLst>
                                    <p:cond delay="0"/>
                                  </p:stCondLst>
                                  <p:childTnLst>
                                    <p:set>
                                      <p:cBhvr>
                                        <p:cTn id="26" dur="1" fill="hold">
                                          <p:stCondLst>
                                            <p:cond delay="0"/>
                                          </p:stCondLst>
                                        </p:cTn>
                                        <p:tgtEl>
                                          <p:spTgt spid="3074"/>
                                        </p:tgtEl>
                                        <p:attrNameLst>
                                          <p:attrName>style.visibility</p:attrName>
                                        </p:attrNameLst>
                                      </p:cBhvr>
                                      <p:to>
                                        <p:strVal val="visible"/>
                                      </p:to>
                                    </p:set>
                                    <p:anim calcmode="lin" valueType="num">
                                      <p:cBhvr additive="base">
                                        <p:cTn id="27" dur="1000" fill="hold"/>
                                        <p:tgtEl>
                                          <p:spTgt spid="3074"/>
                                        </p:tgtEl>
                                        <p:attrNameLst>
                                          <p:attrName>ppt_x</p:attrName>
                                        </p:attrNameLst>
                                      </p:cBhvr>
                                      <p:tavLst>
                                        <p:tav tm="0">
                                          <p:val>
                                            <p:strVal val="0-#ppt_w/2"/>
                                          </p:val>
                                        </p:tav>
                                        <p:tav tm="100000">
                                          <p:val>
                                            <p:strVal val="#ppt_x"/>
                                          </p:val>
                                        </p:tav>
                                      </p:tavLst>
                                    </p:anim>
                                    <p:anim calcmode="lin" valueType="num">
                                      <p:cBhvr additive="base">
                                        <p:cTn id="28" dur="1000" fill="hold"/>
                                        <p:tgtEl>
                                          <p:spTgt spid="30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3" grpId="0" animBg="1"/>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DDE5E61-7F48-48A7-AA82-270559FC9B5E}"/>
              </a:ext>
            </a:extLst>
          </p:cNvPr>
          <p:cNvSpPr txBox="1"/>
          <p:nvPr/>
        </p:nvSpPr>
        <p:spPr>
          <a:xfrm>
            <a:off x="960724" y="425336"/>
            <a:ext cx="5724644" cy="646331"/>
          </a:xfrm>
          <a:prstGeom prst="rect">
            <a:avLst/>
          </a:prstGeom>
          <a:noFill/>
        </p:spPr>
        <p:txBody>
          <a:bodyPr wrap="none" rtlCol="0">
            <a:spAutoFit/>
          </a:bodyPr>
          <a:lstStyle/>
          <a:p>
            <a:r>
              <a:rPr lang="zh-CN" altLang="en-US" sz="3600" b="1" dirty="0">
                <a:solidFill>
                  <a:srgbClr val="FF0000"/>
                </a:solidFill>
                <a:latin typeface="方正兰亭粗黑简体" panose="02000000000000000000" pitchFamily="2" charset="-122"/>
                <a:ea typeface="方正兰亭粗黑简体" panose="02000000000000000000" pitchFamily="2" charset="-122"/>
              </a:rPr>
              <a:t>共产党人的“初心”是什么</a:t>
            </a:r>
          </a:p>
        </p:txBody>
      </p:sp>
      <p:sp>
        <p:nvSpPr>
          <p:cNvPr id="3" name="矩形 2">
            <a:extLst>
              <a:ext uri="{FF2B5EF4-FFF2-40B4-BE49-F238E27FC236}">
                <a16:creationId xmlns:a16="http://schemas.microsoft.com/office/drawing/2014/main" id="{BE73A172-1C21-4693-BCBA-250B9024B55B}"/>
              </a:ext>
            </a:extLst>
          </p:cNvPr>
          <p:cNvSpPr/>
          <p:nvPr/>
        </p:nvSpPr>
        <p:spPr>
          <a:xfrm>
            <a:off x="1354734" y="2467429"/>
            <a:ext cx="5420240" cy="4198393"/>
          </a:xfrm>
          <a:prstGeom prst="rect">
            <a:avLst/>
          </a:prstGeom>
          <a:noFill/>
        </p:spPr>
        <p:txBody>
          <a:bodyPr wrap="square" rtlCol="0">
            <a:spAutoFit/>
          </a:bodyPr>
          <a:lstStyle/>
          <a:p>
            <a:pPr>
              <a:lnSpc>
                <a:spcPct val="150000"/>
              </a:lnSpc>
            </a:pPr>
            <a:r>
              <a:rPr lang="zh-CN" altLang="en-US" dirty="0">
                <a:solidFill>
                  <a:srgbClr val="FF0000"/>
                </a:solidFill>
                <a:latin typeface="方正兰亭黑简体" panose="02000000000000000000" pitchFamily="2" charset="-122"/>
                <a:ea typeface="方正兰亭黑简体" panose="02000000000000000000" pitchFamily="2" charset="-122"/>
              </a:rPr>
              <a:t>当今世界正经历一场深刻变局，波及范围之广、影响程度之深、改变世界格局之大，前所未有；当今中国正经历一场深刻变革，涉及人数之众、阶层之多，触及利益问题之深刻复杂，世所罕见。相互交织、相互激荡的世情与国情，对我们党的胆识、定力和担当提出了更高要求。在这样的形势下，如何实现国家富强、民族振兴、人民幸福？如何开辟新时代中国特色社会主义新境界？这是中国共产党必须面对的责任担当。</a:t>
            </a:r>
            <a:r>
              <a:rPr lang="zh-CN" altLang="en-US" b="1" dirty="0">
                <a:solidFill>
                  <a:srgbClr val="FF0000"/>
                </a:solidFill>
                <a:latin typeface="方正兰亭黑简体" panose="02000000000000000000" pitchFamily="2" charset="-122"/>
                <a:ea typeface="方正兰亭黑简体" panose="02000000000000000000" pitchFamily="2" charset="-122"/>
              </a:rPr>
              <a:t>有初心就会有担当，不忘初心才能敢于担当。</a:t>
            </a:r>
          </a:p>
        </p:txBody>
      </p:sp>
      <p:sp>
        <p:nvSpPr>
          <p:cNvPr id="13" name="矩形 12">
            <a:extLst>
              <a:ext uri="{FF2B5EF4-FFF2-40B4-BE49-F238E27FC236}">
                <a16:creationId xmlns:a16="http://schemas.microsoft.com/office/drawing/2014/main" id="{1AEEABCC-065B-48AB-AAF2-B3C197946081}"/>
              </a:ext>
            </a:extLst>
          </p:cNvPr>
          <p:cNvSpPr/>
          <p:nvPr/>
        </p:nvSpPr>
        <p:spPr>
          <a:xfrm>
            <a:off x="1354734" y="1306290"/>
            <a:ext cx="5249266" cy="69668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方正兰亭粗黑简体" panose="02000000000000000000" pitchFamily="2" charset="-122"/>
                <a:ea typeface="方正兰亭粗黑简体" panose="02000000000000000000" pitchFamily="2" charset="-122"/>
              </a:rPr>
              <a:t>第三，不忘初心，就要敢于担当。</a:t>
            </a:r>
          </a:p>
        </p:txBody>
      </p:sp>
      <p:pic>
        <p:nvPicPr>
          <p:cNvPr id="5122" name="Picture 2" descr="http://img.mp.sohu.com/q_mini,c_zoom,w_640/upload/20170730/8da014b491b748ee9fd7bcbe879bf3db_th.jpg">
            <a:extLst>
              <a:ext uri="{FF2B5EF4-FFF2-40B4-BE49-F238E27FC236}">
                <a16:creationId xmlns:a16="http://schemas.microsoft.com/office/drawing/2014/main" id="{0DB8C227-C77B-4DF0-AC6F-D12F4220AD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15" r="13936"/>
          <a:stretch/>
        </p:blipFill>
        <p:spPr bwMode="auto">
          <a:xfrm>
            <a:off x="7721600" y="2782545"/>
            <a:ext cx="3223491" cy="2888584"/>
          </a:xfrm>
          <a:custGeom>
            <a:avLst/>
            <a:gdLst>
              <a:gd name="connsiteX0" fmla="*/ 1492416 w 2984832"/>
              <a:gd name="connsiteY0" fmla="*/ 0 h 2984832"/>
              <a:gd name="connsiteX1" fmla="*/ 2984832 w 2984832"/>
              <a:gd name="connsiteY1" fmla="*/ 1492416 h 2984832"/>
              <a:gd name="connsiteX2" fmla="*/ 1492416 w 2984832"/>
              <a:gd name="connsiteY2" fmla="*/ 2984832 h 2984832"/>
              <a:gd name="connsiteX3" fmla="*/ 0 w 2984832"/>
              <a:gd name="connsiteY3" fmla="*/ 1492416 h 2984832"/>
              <a:gd name="connsiteX4" fmla="*/ 1492416 w 2984832"/>
              <a:gd name="connsiteY4" fmla="*/ 0 h 298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4832" h="2984832">
                <a:moveTo>
                  <a:pt x="1492416" y="0"/>
                </a:moveTo>
                <a:cubicBezTo>
                  <a:pt x="2316655" y="0"/>
                  <a:pt x="2984832" y="668177"/>
                  <a:pt x="2984832" y="1492416"/>
                </a:cubicBezTo>
                <a:cubicBezTo>
                  <a:pt x="2984832" y="2316655"/>
                  <a:pt x="2316655" y="2984832"/>
                  <a:pt x="1492416" y="2984832"/>
                </a:cubicBezTo>
                <a:cubicBezTo>
                  <a:pt x="668177" y="2984832"/>
                  <a:pt x="0" y="2316655"/>
                  <a:pt x="0" y="1492416"/>
                </a:cubicBezTo>
                <a:cubicBezTo>
                  <a:pt x="0" y="668177"/>
                  <a:pt x="668177" y="0"/>
                  <a:pt x="1492416" y="0"/>
                </a:cubicBezTo>
                <a:close/>
              </a:path>
            </a:pathLst>
          </a:custGeom>
          <a:extLst>
            <a:ext uri="{909E8E84-426E-40DD-AFC4-6F175D3DCCD1}">
              <a14:hiddenFill xmlns:a14="http://schemas.microsoft.com/office/drawing/2010/main">
                <a:solidFill>
                  <a:srgbClr val="FFFFFF"/>
                </a:solidFill>
              </a14:hiddenFill>
            </a:ext>
          </a:extLst>
        </p:spPr>
      </p:pic>
      <p:sp>
        <p:nvSpPr>
          <p:cNvPr id="19" name="矩形: 圆角 18">
            <a:extLst>
              <a:ext uri="{FF2B5EF4-FFF2-40B4-BE49-F238E27FC236}">
                <a16:creationId xmlns:a16="http://schemas.microsoft.com/office/drawing/2014/main" id="{F8BB0DDE-80AD-4B04-8FDA-E152AB83D5EE}"/>
              </a:ext>
            </a:extLst>
          </p:cNvPr>
          <p:cNvSpPr>
            <a:spLocks noChangeAspect="1"/>
          </p:cNvSpPr>
          <p:nvPr/>
        </p:nvSpPr>
        <p:spPr>
          <a:xfrm flipH="1" flipV="1">
            <a:off x="8602965" y="2138775"/>
            <a:ext cx="328654" cy="328654"/>
          </a:xfrm>
          <a:prstGeom prst="roundRect">
            <a:avLst>
              <a:gd name="adj" fmla="val 50000"/>
            </a:avLst>
          </a:prstGeom>
          <a:solidFill>
            <a:srgbClr val="FF0000">
              <a:alpha val="7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圆角 19">
            <a:extLst>
              <a:ext uri="{FF2B5EF4-FFF2-40B4-BE49-F238E27FC236}">
                <a16:creationId xmlns:a16="http://schemas.microsoft.com/office/drawing/2014/main" id="{BC1D65B0-802E-4649-AE29-ED3C8A20D117}"/>
              </a:ext>
            </a:extLst>
          </p:cNvPr>
          <p:cNvSpPr>
            <a:spLocks noChangeAspect="1"/>
          </p:cNvSpPr>
          <p:nvPr/>
        </p:nvSpPr>
        <p:spPr>
          <a:xfrm flipH="1" flipV="1">
            <a:off x="9643549" y="2349307"/>
            <a:ext cx="729947" cy="729947"/>
          </a:xfrm>
          <a:prstGeom prst="roundRect">
            <a:avLst>
              <a:gd name="adj" fmla="val 50000"/>
            </a:avLst>
          </a:prstGeom>
          <a:solidFill>
            <a:srgbClr val="FF00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a:extLst>
              <a:ext uri="{FF2B5EF4-FFF2-40B4-BE49-F238E27FC236}">
                <a16:creationId xmlns:a16="http://schemas.microsoft.com/office/drawing/2014/main" id="{022EFB09-31B4-4306-9A7D-23DF664FAFEC}"/>
              </a:ext>
            </a:extLst>
          </p:cNvPr>
          <p:cNvGrpSpPr>
            <a:grpSpLocks noChangeAspect="1"/>
          </p:cNvGrpSpPr>
          <p:nvPr/>
        </p:nvGrpSpPr>
        <p:grpSpPr>
          <a:xfrm>
            <a:off x="10282907" y="4510510"/>
            <a:ext cx="1080000" cy="1080000"/>
            <a:chOff x="7887725" y="4161875"/>
            <a:chExt cx="1562793" cy="1562793"/>
          </a:xfrm>
        </p:grpSpPr>
        <p:sp>
          <p:nvSpPr>
            <p:cNvPr id="22" name="矩形: 圆角 21">
              <a:extLst>
                <a:ext uri="{FF2B5EF4-FFF2-40B4-BE49-F238E27FC236}">
                  <a16:creationId xmlns:a16="http://schemas.microsoft.com/office/drawing/2014/main" id="{A4BDA3F3-88F6-41B0-9EDA-3B8ADFA04290}"/>
                </a:ext>
              </a:extLst>
            </p:cNvPr>
            <p:cNvSpPr>
              <a:spLocks noChangeAspect="1"/>
            </p:cNvSpPr>
            <p:nvPr/>
          </p:nvSpPr>
          <p:spPr>
            <a:xfrm>
              <a:off x="7887725" y="4161875"/>
              <a:ext cx="1562793" cy="1562793"/>
            </a:xfrm>
            <a:prstGeom prst="roundRect">
              <a:avLst>
                <a:gd name="adj" fmla="val 50000"/>
              </a:avLst>
            </a:prstGeom>
            <a:solidFill>
              <a:srgbClr val="FF0000"/>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Freeform 5">
              <a:extLst>
                <a:ext uri="{FF2B5EF4-FFF2-40B4-BE49-F238E27FC236}">
                  <a16:creationId xmlns:a16="http://schemas.microsoft.com/office/drawing/2014/main" id="{4A41043E-346F-476C-80BE-B7DE3C770537}"/>
                </a:ext>
              </a:extLst>
            </p:cNvPr>
            <p:cNvSpPr>
              <a:spLocks/>
            </p:cNvSpPr>
            <p:nvPr/>
          </p:nvSpPr>
          <p:spPr bwMode="auto">
            <a:xfrm>
              <a:off x="8282438" y="4552334"/>
              <a:ext cx="773366" cy="781873"/>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FFAF0"/>
            </a:solidFill>
            <a:ln>
              <a:noFill/>
            </a:ln>
            <a:effectLst/>
          </p:spPr>
          <p:txBody>
            <a:bodyPr vert="horz" wrap="square" lIns="91440" tIns="45720" rIns="91440" bIns="45720" numCol="1" anchor="t" anchorCtr="0" compatLnSpc="1">
              <a:prstTxWarp prst="textNoShape">
                <a:avLst/>
              </a:prstTxWarp>
            </a:bodyPr>
            <a:lstStyle/>
            <a:p>
              <a:endParaRPr lang="zh-CN" altLang="en-US">
                <a:solidFill>
                  <a:schemeClr val="tx1"/>
                </a:solidFill>
              </a:endParaRPr>
            </a:p>
          </p:txBody>
        </p:sp>
      </p:grpSp>
      <p:sp>
        <p:nvSpPr>
          <p:cNvPr id="24" name="矩形: 圆角 23">
            <a:extLst>
              <a:ext uri="{FF2B5EF4-FFF2-40B4-BE49-F238E27FC236}">
                <a16:creationId xmlns:a16="http://schemas.microsoft.com/office/drawing/2014/main" id="{87FF664F-4E91-41C9-9C8B-C1E2976DC537}"/>
              </a:ext>
            </a:extLst>
          </p:cNvPr>
          <p:cNvSpPr>
            <a:spLocks noChangeAspect="1"/>
          </p:cNvSpPr>
          <p:nvPr/>
        </p:nvSpPr>
        <p:spPr>
          <a:xfrm>
            <a:off x="7395635" y="2605678"/>
            <a:ext cx="473576" cy="473576"/>
          </a:xfrm>
          <a:prstGeom prst="roundRect">
            <a:avLst>
              <a:gd name="adj" fmla="val 50000"/>
            </a:avLst>
          </a:prstGeom>
          <a:solidFill>
            <a:srgbClr val="FF0000">
              <a:alpha val="50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圆角 24">
            <a:extLst>
              <a:ext uri="{FF2B5EF4-FFF2-40B4-BE49-F238E27FC236}">
                <a16:creationId xmlns:a16="http://schemas.microsoft.com/office/drawing/2014/main" id="{ABB9CAAD-1CC6-44FE-B25F-D4EC1C89E565}"/>
              </a:ext>
            </a:extLst>
          </p:cNvPr>
          <p:cNvSpPr>
            <a:spLocks noChangeAspect="1"/>
          </p:cNvSpPr>
          <p:nvPr/>
        </p:nvSpPr>
        <p:spPr>
          <a:xfrm flipH="1" flipV="1">
            <a:off x="7354468" y="5219675"/>
            <a:ext cx="927874" cy="927874"/>
          </a:xfrm>
          <a:prstGeom prst="roundRect">
            <a:avLst>
              <a:gd name="adj" fmla="val 50000"/>
            </a:avLst>
          </a:prstGeom>
          <a:solidFill>
            <a:srgbClr val="FF0000">
              <a:alpha val="2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矩形: 圆角 25">
            <a:extLst>
              <a:ext uri="{FF2B5EF4-FFF2-40B4-BE49-F238E27FC236}">
                <a16:creationId xmlns:a16="http://schemas.microsoft.com/office/drawing/2014/main" id="{B5EEAF2D-7B5C-4BD2-A1C7-E0637AE09518}"/>
              </a:ext>
            </a:extLst>
          </p:cNvPr>
          <p:cNvSpPr>
            <a:spLocks noChangeAspect="1"/>
          </p:cNvSpPr>
          <p:nvPr/>
        </p:nvSpPr>
        <p:spPr>
          <a:xfrm flipH="1" flipV="1">
            <a:off x="10938037" y="2226594"/>
            <a:ext cx="481669" cy="481669"/>
          </a:xfrm>
          <a:prstGeom prst="roundRect">
            <a:avLst>
              <a:gd name="adj" fmla="val 50000"/>
            </a:avLst>
          </a:prstGeom>
          <a:solidFill>
            <a:srgbClr val="FF0000">
              <a:alpha val="7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7" name="组合 26">
            <a:extLst>
              <a:ext uri="{FF2B5EF4-FFF2-40B4-BE49-F238E27FC236}">
                <a16:creationId xmlns:a16="http://schemas.microsoft.com/office/drawing/2014/main" id="{F11529F5-A64A-44C6-B881-360C3C13041E}"/>
              </a:ext>
            </a:extLst>
          </p:cNvPr>
          <p:cNvGrpSpPr/>
          <p:nvPr/>
        </p:nvGrpSpPr>
        <p:grpSpPr>
          <a:xfrm>
            <a:off x="1354734" y="2138775"/>
            <a:ext cx="5320086" cy="268288"/>
            <a:chOff x="1511300" y="3091656"/>
            <a:chExt cx="5320086" cy="268288"/>
          </a:xfrm>
        </p:grpSpPr>
        <p:grpSp>
          <p:nvGrpSpPr>
            <p:cNvPr id="28" name="组合 27">
              <a:extLst>
                <a:ext uri="{FF2B5EF4-FFF2-40B4-BE49-F238E27FC236}">
                  <a16:creationId xmlns:a16="http://schemas.microsoft.com/office/drawing/2014/main" id="{88753F59-61E8-4C19-A4D2-7DAFA7708D4A}"/>
                </a:ext>
              </a:extLst>
            </p:cNvPr>
            <p:cNvGrpSpPr/>
            <p:nvPr/>
          </p:nvGrpSpPr>
          <p:grpSpPr>
            <a:xfrm>
              <a:off x="1511300" y="3225800"/>
              <a:ext cx="5320086" cy="0"/>
              <a:chOff x="1511300" y="3225800"/>
              <a:chExt cx="5320086" cy="0"/>
            </a:xfrm>
          </p:grpSpPr>
          <p:cxnSp>
            <p:nvCxnSpPr>
              <p:cNvPr id="35" name="直接连接符 34">
                <a:extLst>
                  <a:ext uri="{FF2B5EF4-FFF2-40B4-BE49-F238E27FC236}">
                    <a16:creationId xmlns:a16="http://schemas.microsoft.com/office/drawing/2014/main" id="{5B1485FC-E43E-4B2A-BE80-15624E8D1A3C}"/>
                  </a:ext>
                </a:extLst>
              </p:cNvPr>
              <p:cNvCxnSpPr/>
              <p:nvPr/>
            </p:nvCxnSpPr>
            <p:spPr>
              <a:xfrm>
                <a:off x="1511300" y="3225800"/>
                <a:ext cx="198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56E66779-D635-4400-A243-8FDA491593C8}"/>
                  </a:ext>
                </a:extLst>
              </p:cNvPr>
              <p:cNvCxnSpPr/>
              <p:nvPr/>
            </p:nvCxnSpPr>
            <p:spPr>
              <a:xfrm>
                <a:off x="4851386" y="3225800"/>
                <a:ext cx="198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9" name="组合 28">
              <a:extLst>
                <a:ext uri="{FF2B5EF4-FFF2-40B4-BE49-F238E27FC236}">
                  <a16:creationId xmlns:a16="http://schemas.microsoft.com/office/drawing/2014/main" id="{3175945F-EF2B-436B-B0E7-5ACAD63F99BC}"/>
                </a:ext>
              </a:extLst>
            </p:cNvPr>
            <p:cNvGrpSpPr/>
            <p:nvPr/>
          </p:nvGrpSpPr>
          <p:grpSpPr>
            <a:xfrm>
              <a:off x="3688952" y="3091656"/>
              <a:ext cx="964782" cy="268288"/>
              <a:chOff x="3771104" y="3091656"/>
              <a:chExt cx="964782" cy="268288"/>
            </a:xfrm>
          </p:grpSpPr>
          <p:sp>
            <p:nvSpPr>
              <p:cNvPr id="30" name="星形: 五角 29">
                <a:extLst>
                  <a:ext uri="{FF2B5EF4-FFF2-40B4-BE49-F238E27FC236}">
                    <a16:creationId xmlns:a16="http://schemas.microsoft.com/office/drawing/2014/main" id="{1C2B4839-7FB4-4484-8839-BE92D82202FF}"/>
                  </a:ext>
                </a:extLst>
              </p:cNvPr>
              <p:cNvSpPr/>
              <p:nvPr/>
            </p:nvSpPr>
            <p:spPr>
              <a:xfrm>
                <a:off x="4123719" y="3091656"/>
                <a:ext cx="268288" cy="268288"/>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星形: 五角 30">
                <a:extLst>
                  <a:ext uri="{FF2B5EF4-FFF2-40B4-BE49-F238E27FC236}">
                    <a16:creationId xmlns:a16="http://schemas.microsoft.com/office/drawing/2014/main" id="{04454130-81F1-4FED-82FE-8A8D6DC0CFB1}"/>
                  </a:ext>
                </a:extLst>
              </p:cNvPr>
              <p:cNvSpPr/>
              <p:nvPr/>
            </p:nvSpPr>
            <p:spPr>
              <a:xfrm>
                <a:off x="3918929" y="3146028"/>
                <a:ext cx="159544" cy="159544"/>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星形: 五角 31">
                <a:extLst>
                  <a:ext uri="{FF2B5EF4-FFF2-40B4-BE49-F238E27FC236}">
                    <a16:creationId xmlns:a16="http://schemas.microsoft.com/office/drawing/2014/main" id="{460B22D4-8780-49C9-B194-CD1AB530C1F4}"/>
                  </a:ext>
                </a:extLst>
              </p:cNvPr>
              <p:cNvSpPr/>
              <p:nvPr/>
            </p:nvSpPr>
            <p:spPr>
              <a:xfrm>
                <a:off x="4432885" y="3146028"/>
                <a:ext cx="159544" cy="159544"/>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星形: 五角 32">
                <a:extLst>
                  <a:ext uri="{FF2B5EF4-FFF2-40B4-BE49-F238E27FC236}">
                    <a16:creationId xmlns:a16="http://schemas.microsoft.com/office/drawing/2014/main" id="{95C5AFA9-06FF-4ECA-A9E1-D497ACB565F9}"/>
                  </a:ext>
                </a:extLst>
              </p:cNvPr>
              <p:cNvSpPr/>
              <p:nvPr/>
            </p:nvSpPr>
            <p:spPr>
              <a:xfrm>
                <a:off x="4633307" y="3174510"/>
                <a:ext cx="102579" cy="102579"/>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星形: 五角 33">
                <a:extLst>
                  <a:ext uri="{FF2B5EF4-FFF2-40B4-BE49-F238E27FC236}">
                    <a16:creationId xmlns:a16="http://schemas.microsoft.com/office/drawing/2014/main" id="{FB6683F0-B77D-48C3-8F6A-132FB8DF0130}"/>
                  </a:ext>
                </a:extLst>
              </p:cNvPr>
              <p:cNvSpPr/>
              <p:nvPr/>
            </p:nvSpPr>
            <p:spPr>
              <a:xfrm>
                <a:off x="3771104" y="3174510"/>
                <a:ext cx="102579" cy="102579"/>
              </a:xfrm>
              <a:prstGeom prst="star5">
                <a:avLst>
                  <a:gd name="adj" fmla="val 25303"/>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2936684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eelOff" invX="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par>
                                <p:cTn id="8" presetID="22" presetClass="entr" presetSubtype="8" fill="hold" grpId="0" nodeType="withEffect">
                                  <p:stCondLst>
                                    <p:cond delay="75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1000"/>
                                        <p:tgtEl>
                                          <p:spTgt spid="13"/>
                                        </p:tgtEl>
                                      </p:cBhvr>
                                    </p:animEffect>
                                  </p:childTnLst>
                                </p:cTn>
                              </p:par>
                              <p:par>
                                <p:cTn id="11" presetID="31" presetClass="entr" presetSubtype="0" fill="hold" grpId="0" nodeType="withEffect">
                                  <p:stCondLst>
                                    <p:cond delay="750"/>
                                  </p:stCondLst>
                                  <p:iterate type="lt">
                                    <p:tmPct val="575"/>
                                  </p:iterate>
                                  <p:childTnLst>
                                    <p:set>
                                      <p:cBhvr>
                                        <p:cTn id="12" dur="1" fill="hold">
                                          <p:stCondLst>
                                            <p:cond delay="0"/>
                                          </p:stCondLst>
                                        </p:cTn>
                                        <p:tgtEl>
                                          <p:spTgt spid="3"/>
                                        </p:tgtEl>
                                        <p:attrNameLst>
                                          <p:attrName>style.visibility</p:attrName>
                                        </p:attrNameLst>
                                      </p:cBhvr>
                                      <p:to>
                                        <p:strVal val="visible"/>
                                      </p:to>
                                    </p:set>
                                    <p:anim calcmode="lin" valueType="num">
                                      <p:cBhvr>
                                        <p:cTn id="13" dur="750" fill="hold"/>
                                        <p:tgtEl>
                                          <p:spTgt spid="3"/>
                                        </p:tgtEl>
                                        <p:attrNameLst>
                                          <p:attrName>ppt_w</p:attrName>
                                        </p:attrNameLst>
                                      </p:cBhvr>
                                      <p:tavLst>
                                        <p:tav tm="0">
                                          <p:val>
                                            <p:fltVal val="0"/>
                                          </p:val>
                                        </p:tav>
                                        <p:tav tm="100000">
                                          <p:val>
                                            <p:strVal val="#ppt_w"/>
                                          </p:val>
                                        </p:tav>
                                      </p:tavLst>
                                    </p:anim>
                                    <p:anim calcmode="lin" valueType="num">
                                      <p:cBhvr>
                                        <p:cTn id="14" dur="750" fill="hold"/>
                                        <p:tgtEl>
                                          <p:spTgt spid="3"/>
                                        </p:tgtEl>
                                        <p:attrNameLst>
                                          <p:attrName>ppt_h</p:attrName>
                                        </p:attrNameLst>
                                      </p:cBhvr>
                                      <p:tavLst>
                                        <p:tav tm="0">
                                          <p:val>
                                            <p:fltVal val="0"/>
                                          </p:val>
                                        </p:tav>
                                        <p:tav tm="100000">
                                          <p:val>
                                            <p:strVal val="#ppt_h"/>
                                          </p:val>
                                        </p:tav>
                                      </p:tavLst>
                                    </p:anim>
                                    <p:anim calcmode="lin" valueType="num">
                                      <p:cBhvr>
                                        <p:cTn id="15" dur="750" fill="hold"/>
                                        <p:tgtEl>
                                          <p:spTgt spid="3"/>
                                        </p:tgtEl>
                                        <p:attrNameLst>
                                          <p:attrName>style.rotation</p:attrName>
                                        </p:attrNameLst>
                                      </p:cBhvr>
                                      <p:tavLst>
                                        <p:tav tm="0">
                                          <p:val>
                                            <p:fltVal val="90"/>
                                          </p:val>
                                        </p:tav>
                                        <p:tav tm="100000">
                                          <p:val>
                                            <p:fltVal val="0"/>
                                          </p:val>
                                        </p:tav>
                                      </p:tavLst>
                                    </p:anim>
                                    <p:animEffect transition="in" filter="fade">
                                      <p:cBhvr>
                                        <p:cTn id="16" dur="750"/>
                                        <p:tgtEl>
                                          <p:spTgt spid="3"/>
                                        </p:tgtEl>
                                      </p:cBhvr>
                                    </p:animEffect>
                                  </p:childTnLst>
                                </p:cTn>
                              </p:par>
                              <p:par>
                                <p:cTn id="17" presetID="53" presetClass="entr" presetSubtype="16" fill="hold" nodeType="withEffect">
                                  <p:stCondLst>
                                    <p:cond delay="25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par>
                                <p:cTn id="22" presetID="53" presetClass="entr" presetSubtype="16" fill="hold" grpId="0" nodeType="withEffect">
                                  <p:stCondLst>
                                    <p:cond delay="25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par>
                                <p:cTn id="27" presetID="53" presetClass="entr" presetSubtype="16" fill="hold" grpId="0" nodeType="withEffect">
                                  <p:stCondLst>
                                    <p:cond delay="10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par>
                                <p:cTn id="32" presetID="10" presetClass="entr" presetSubtype="0" fill="hold" grpId="0" nodeType="withEffect">
                                  <p:stCondLst>
                                    <p:cond delay="15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45" presetClass="entr" presetSubtype="0" fill="hold" grpId="0" nodeType="withEffect">
                                  <p:stCondLst>
                                    <p:cond delay="25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750"/>
                                        <p:tgtEl>
                                          <p:spTgt spid="20"/>
                                        </p:tgtEl>
                                      </p:cBhvr>
                                    </p:animEffect>
                                    <p:anim calcmode="lin" valueType="num">
                                      <p:cBhvr>
                                        <p:cTn id="38" dur="750" fill="hold"/>
                                        <p:tgtEl>
                                          <p:spTgt spid="20"/>
                                        </p:tgtEl>
                                        <p:attrNameLst>
                                          <p:attrName>ppt_w</p:attrName>
                                        </p:attrNameLst>
                                      </p:cBhvr>
                                      <p:tavLst>
                                        <p:tav tm="0" fmla="#ppt_w*sin(2.5*pi*$)">
                                          <p:val>
                                            <p:fltVal val="0"/>
                                          </p:val>
                                        </p:tav>
                                        <p:tav tm="100000">
                                          <p:val>
                                            <p:fltVal val="1"/>
                                          </p:val>
                                        </p:tav>
                                      </p:tavLst>
                                    </p:anim>
                                    <p:anim calcmode="lin" valueType="num">
                                      <p:cBhvr>
                                        <p:cTn id="39" dur="750" fill="hold"/>
                                        <p:tgtEl>
                                          <p:spTgt spid="20"/>
                                        </p:tgtEl>
                                        <p:attrNameLst>
                                          <p:attrName>ppt_h</p:attrName>
                                        </p:attrNameLst>
                                      </p:cBhvr>
                                      <p:tavLst>
                                        <p:tav tm="0">
                                          <p:val>
                                            <p:strVal val="#ppt_h"/>
                                          </p:val>
                                        </p:tav>
                                        <p:tav tm="100000">
                                          <p:val>
                                            <p:strVal val="#ppt_h"/>
                                          </p:val>
                                        </p:tav>
                                      </p:tavLst>
                                    </p:anim>
                                  </p:childTnLst>
                                </p:cTn>
                              </p:par>
                              <p:par>
                                <p:cTn id="40" presetID="53" presetClass="entr" presetSubtype="16" fill="hold" grpId="0" nodeType="withEffect">
                                  <p:stCondLst>
                                    <p:cond delay="30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childTnLst>
                          </p:cTn>
                        </p:par>
                        <p:par>
                          <p:cTn id="45" fill="hold">
                            <p:stCondLst>
                              <p:cond delay="2380"/>
                            </p:stCondLst>
                            <p:childTnLst>
                              <p:par>
                                <p:cTn id="46" presetID="2" presetClass="entr" presetSubtype="8" decel="45000" fill="hold" nodeType="afterEffect">
                                  <p:stCondLst>
                                    <p:cond delay="0"/>
                                  </p:stCondLst>
                                  <p:childTnLst>
                                    <p:set>
                                      <p:cBhvr>
                                        <p:cTn id="47" dur="1" fill="hold">
                                          <p:stCondLst>
                                            <p:cond delay="0"/>
                                          </p:stCondLst>
                                        </p:cTn>
                                        <p:tgtEl>
                                          <p:spTgt spid="5122"/>
                                        </p:tgtEl>
                                        <p:attrNameLst>
                                          <p:attrName>style.visibility</p:attrName>
                                        </p:attrNameLst>
                                      </p:cBhvr>
                                      <p:to>
                                        <p:strVal val="visible"/>
                                      </p:to>
                                    </p:set>
                                    <p:anim calcmode="lin" valueType="num">
                                      <p:cBhvr additive="base">
                                        <p:cTn id="48" dur="1000" fill="hold"/>
                                        <p:tgtEl>
                                          <p:spTgt spid="5122"/>
                                        </p:tgtEl>
                                        <p:attrNameLst>
                                          <p:attrName>ppt_x</p:attrName>
                                        </p:attrNameLst>
                                      </p:cBhvr>
                                      <p:tavLst>
                                        <p:tav tm="0">
                                          <p:val>
                                            <p:strVal val="0-#ppt_w/2"/>
                                          </p:val>
                                        </p:tav>
                                        <p:tav tm="100000">
                                          <p:val>
                                            <p:strVal val="#ppt_x"/>
                                          </p:val>
                                        </p:tav>
                                      </p:tavLst>
                                    </p:anim>
                                    <p:anim calcmode="lin" valueType="num">
                                      <p:cBhvr additive="base">
                                        <p:cTn id="49" dur="1000" fill="hold"/>
                                        <p:tgtEl>
                                          <p:spTgt spid="5122"/>
                                        </p:tgtEl>
                                        <p:attrNameLst>
                                          <p:attrName>ppt_y</p:attrName>
                                        </p:attrNameLst>
                                      </p:cBhvr>
                                      <p:tavLst>
                                        <p:tav tm="0">
                                          <p:val>
                                            <p:strVal val="#ppt_y"/>
                                          </p:val>
                                        </p:tav>
                                        <p:tav tm="100000">
                                          <p:val>
                                            <p:strVal val="#ppt_y"/>
                                          </p:val>
                                        </p:tav>
                                      </p:tavLst>
                                    </p:anim>
                                  </p:childTnLst>
                                </p:cTn>
                              </p:par>
                              <p:par>
                                <p:cTn id="50" presetID="16" presetClass="entr" presetSubtype="37" fill="hold" nodeType="withEffect">
                                  <p:stCondLst>
                                    <p:cond delay="750"/>
                                  </p:stCondLst>
                                  <p:childTnLst>
                                    <p:set>
                                      <p:cBhvr>
                                        <p:cTn id="51" dur="1" fill="hold">
                                          <p:stCondLst>
                                            <p:cond delay="0"/>
                                          </p:stCondLst>
                                        </p:cTn>
                                        <p:tgtEl>
                                          <p:spTgt spid="27"/>
                                        </p:tgtEl>
                                        <p:attrNameLst>
                                          <p:attrName>style.visibility</p:attrName>
                                        </p:attrNameLst>
                                      </p:cBhvr>
                                      <p:to>
                                        <p:strVal val="visible"/>
                                      </p:to>
                                    </p:set>
                                    <p:animEffect transition="in" filter="barn(outVertical)">
                                      <p:cBhvr>
                                        <p:cTn id="52"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3" grpId="0" animBg="1"/>
      <p:bldP spid="19" grpId="0" animBg="1"/>
      <p:bldP spid="20" grpId="0" animBg="1"/>
      <p:bldP spid="24" grpId="0" animBg="1"/>
      <p:bldP spid="25" grpId="0" animBg="1"/>
      <p:bldP spid="2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LAYERS_CUSTOMIZATION" val="UEsDBBQAAgAIABJzikgOaiROYgQAAAU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fX86rDKGThs9wheNtacp3D1kG3XkjybdAwY9idzoAHsU173ZQwug1BmOHoFGqZncKd0YyX11AImdZqEIp1tUnAepj2++tlUytZiCGyT2sl5sCMzhPsefauDeRTMr1ue2YGN4p0e+lWcOnuC+ZOcQB19is8kcl6IKBtTbsqBERv1/c033zbqe5Wlf3D4vD1g/8v/gdQSwMEFAACAAgAEnOKSAh+CyMpAwAAhgwAACcAAAB1bml2ZXJzYWwvZmxhc2hfcHVibGlzaGluZ19zZXR0aW5ncy54bWzVV91u2jAUvucpLE+9LGk7unYooaoKaNVaQIVt7VVlYkOsOnYW21B6tafZg+1JdhwDBbXr0h+kTQgRn5/v/J+Y8Og2FWjCcs2VjPBudQcjJmNFuRxH+MugvX2IkTZEUiKUZBGWCqOjRiXM7FBwnfSZMSCqEcBIXc9MhBNjsnoQTKfTKtdZ7rhKWAP4uhqrNMhyppk0LA8yQWbwY2YZ03iOUAIAvqmSc7VGpYJQ6JHOFbWCIU7Bc8ldUES0BdEJDrzYkMQ341xZSU+UUDnKx8MIvzs8dp+FjIdq8pRJlxPdAKIjmzqhlDsviOjzO4YSxscJuHtQw2jKqUkivFdzKCAdPEQpsH3oxKGcKMiBNHP4lBlCiSH+6O0Zdmv0guBJdCZJyuMBcJCLP8LNwfWnq17r4uy08/l60O2eDU573olCJ1jHCYN1QyE4pGwes6WdkBhD4gT8Bp0REZqFwSppITZScs05d0ZDJSD3hRa0UTpktENStlKN/g2XbZDcxWgEgYhZhI9zTgRG3BDB46WytkNtuCmq3l6VRIAF7cnQeR/fm/fZiROSa7bq1oKjXc7jxjdlBUUzZZHgNwwZhSB+m8JTwtBqcdAoV2lBhfYxSAsOFiecTRk9KnI6B/yToSswkVrQhF7NBDPewnfL79CQjVQOuIxMoLOBzrXHrz4LOCNa34OShY9b/bPTZuv6tNNsXW65AAmdEBk/ExwKztLMbASfzJBUZqEH6YiJ1awoCuW04JWJrfryMmieWuHL/NbFWIHeYEk2Y+U5hfmrB6XNJmRSDKIbrgIaRpBDSTwmMGJYF1xaVhYwJhIpKWaIxLDWtBvrCVdWA8UPsIfWL/fQ6yMui9MYVhtYzCnLS0Hu7O69r+1/ODj8WK8Gv3783H5Sab7we4I4c37jnzy58pdr/+E2DAO3pR9f2ia3/+bO7l20vpbJa6d1OShV0la/FFy3jFT3cxmpC/+S6a28YEq5AEtp7IcM1pLgKTeMvmWLvaBNXvVu9z22mTbZYMyvGY3/JmR/Wl4T1+6FYfDoxdVxUi55ColwK3F5223s13bgpvkoq1IBtPX/Do3Kb1BLAwQUAAIACAASc4pItfwJZLoCAABVCgAAIQAAAHVuaXZlcnNhbC9mbGFzaF9za2luX3NldHRpbmdzLnhtbJVWbW/iMAz+fr8Ccd/p7pWd1CExxkmTdrfpNu172po2Ik2qJGXHv784TdYEKPSwJhH7eWzHsc1StaV88WEySXPBhHwGrSkvFWq8bkKLm2nWai34LBdcA9czLmRN2HTx8af9pIlFXmKJHcixnA3JoQ8zt58xFBfj2xxliJCLuiF8/yBKMctIvi2laHlxMbVq34BklG8N8urHfLUeDMCo0vca6iin9TXKOEojQSnAlL6vUS6yGMmA+UhX9jOS04c6f/sD2o4qqi1t+QlliNaQEuIiXy9RhvHceI9fZY5ynqDhrzbQL59RBqGM7EHGzu++ogwyRNM2/9MjjRQlFjTmnH/Edw4TpDDjh1ldoVwk4IUw0MVXcOWxd70LQO5rOPcpjqsU7AnrerAQ8NEzBgstW0gTf+psqhJvj6028wGLDWHKAEJVD3oyST+RVnk3sa7H/YE3yovQl9P0kFfB2hpWXcKBu1jf41erW7srQqfvuiBDCTunDFLslT3yt6nrETJQ9shnRgt45Gx/nMGhqSP5R74l7jnP199YgRNzLJzVn7wVIz3g6KogVafwmFoUsFCYzgutAd8tTayuSyk5yinlZEdLoqngvxCX7e1lVJocGFyvne6sVFPN4FTD2RzNmg7LZc9xPzpr3JDdz0J/ue480WaL30yJ1iSvavOzpKYTxzNjYgozTU4zcE8aOMh7vhEBx8YeItVEbkG+CMHGhuFCgxrrXnTDNQRPk6AGaXK6yqlzcqr8vK0zkGvzahSUr3Ks7IAVLStm/vQrhTcoDhgD1o6qK+OPE/rel4HCNQEQmVe+a7tDZ6lbpimDHfjhDxT2ykN3S5Xp0qGGW+oH2Oiw5ZxmVE+6XdH3SrxDAv0J/KtJK3J8YBnR9ppkyt4smny/hvtcosXs1xk2X7jJ7Nn1UuTY2I8raJT47+Q/UEsDBBQAAgAIABJzikgqlg9n/gIAAJcLAAAmAAAAdW5pdmVyc2FsL2h0bWxfcHVibGlzaGluZ19zZXR0aW5ncy54bWzNlm9PGjEYwN/zKZouvpRT56YjdxgjGIlOiLBNX5lyLVxjr721PfB8tU+zD7ZPsqdXQIiOnUaWhRDo0z6/51/7tOHRfSrQhGnDlYzwbn0HIyZjRbkcR/jL4HT7ECNjiaREKMkiLBVGR81amOVDwU3SZ9bCUoMAI00jsxFOrM0aQTCdTuvcZNrNKpFb4Jt6rNIg08wwaZkOMkEK+LFFxgyeESoA4JsqOVNr1moIhZ70WdFcMMQpeC65C4qIM5sKHPhVQxLfjbXKJT1RQmmkx8MIvzs8dp/5Gk9q8ZRJlxLTBKET2wahlDsniOjzB4YSxscJeHuwj9GUU5tEeG/fUWB18JRSsn3kxFFOFKRA2hk+ZZZQYokfenuW3VszF3gRLSRJeTyAGeTCj3BrcHt202tfXXQuz28H3e7FoNPzTpQ6wSonDFYNheCQynXMFnZCYi2JE/AbdEZEGBYGy6L5spGSK865MRoqAakvtTAagaeiiPCx5kRgxC0RPF7MWqLHzJ5yATE43d36SFr8CPTxxgnRhi0bms8Yl8W4+U3lgqJC5UjwO4asQhBRnsK/hKHldKORVmkpFcRYZASnDE04mzJ6VGZpBvyToRswkeagCZsvE8x6C99z/oCGbKQ0cBmZwFYFOTeeX38ROCPGPELJ3Met/kWn1b7tXLba11suQEInRMYvhEMJWZrZjfBJgaSycz1IR0xyw8qiUE7LuSqx1V9fBsPTXPgyv3UxltAbLMlmrLykMH/1oLLZhEzKg+gOV4mGI8ihJJ4JEzEcdy5zVhUYE4mUFAUiMTQq4471hKvcgMQfYI82r/fQ6yMuy9EYbg6wqCnTlZA7u3vv9z98PDj81KgHv3783F6rNGvhPUGcOd/DT9Y28UUjf9oNw8D1zufbsNX5v+rCvav21yqZumxfDyoVqd2vhOtWWdU9r7Lqyl8bvaUro5IL0GbG/thAoxE85ZbRt9w0ryj8+vvXb4s3KvwGo1i7ff/fIPxo8dxaeV+FwbMPwBrIVx/TzdpvUEsDBBQAAgAIABJzikhocVKRmgEAAB8GAAAfAAAAdW5pdmVyc2FsL2h0bWxfc2tpbl9zZXR0aW5ncy5qc42UTW/CMAyG7/wKlF0nxD5hu6HBpEkcJo3btEMoplSkSZWkHR3iv68OX03qjsUX8vLkdewq3na61WIR6z53t+6327/7e6cBalbncO3rokVPUWdGJAuYJSmIRAILkOJ49CTvzgRlzKQznZcfaGtqfkzhP0suTB3PCAtNaIY6XBDgN6FtqMM/J7FTq2tfU63R89xaJXuRkhak7UmlU+4YdvXqVr3EAFYF6AvokkfgmQ7caiPPjg8DjDoXqTTjspyqWPXmPFrHWuVy0ZZ/VWagq0++3gP9p8HLxLMTibFvFtIw8WSI0U5mGoyBQ97HCQYJCz4HUfPtu/UH6hk3CwroIjGJPdKjG4w6nfEYGl0ajjB8TFZejW4OMJqchY3dE3e3GB4heAm6YTW+x/BAleXZPz5gplWMHWmgzZ6fUKH4IpHxIXUfg+Twsmjb1r1zoe76Y+Y9IRU8oRX1/NK22RGChgCtN5aOeU2Qd0rZCUqURA5FaNS0Kug5YsM5gvvPLuPW8miVVuOhGo5VG7heg54pJarbf126Z5irs/sFUEsDBBQAAgAIABJzikg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BJzikizv7NQbQAAAHIAAAAcAAAAdW5pdmVyc2FsL2xvY2FsX3NldHRpbmdzLnhtbA3MPQ6DMAxA4Z1TWJ7K0L+NgcDGWFUqPYAVLITk2CixqnJ7sr3h0+vHfxL4cS6bacDn7YHAGm3ZdA34nadrh1CcdCEx5YBqCOPQ9GKR5MPuFRbYhQ7OM6cazi9KVb4zF1Ynr2e4RNuPFu9DcwJ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EnOKSJ/QnIWGCQAA+HgAACkAAAB1bml2ZXJzYWwvc2tpbl9jdXN0b21pemF0aW9uX3NldHRpbmdzLnhtbO1de2+jyhX/v59i5OpKt1IVP/ArldcVhnGC1sG+hiS7rSqLmEmMghkXxt7Nlf/op+kH6yfpmQFicGwHku1ede+EzWo5c14z5zEMP6HtRY9eoK0jRpferw7zaGARxrzgIer/AaHenPo0nIQkIiyq7ii3XuDSL0ZwTzkNqBFzAtcJXY2PRv0aGoof1O2oXb0Ld81Bs4E6TdzAXaTjlgZj54p+rmgwpjfqWq+6pyLWG5I5Cdhhrb1qbvSlgBFEJGRG4JKvfSXPnR3Kz+AidFwP+KJ+u8mvbWp1qzf5hZr1VqeFtw1VUZQ20lp6Xa9tO53zjlpHuNZs1ZTtoNtQGgqqt1r18/a23mm0FLgbnrdBSxOft1Gz02w29G0DN0AaqepAb2jbjnJer6tgDXfPte1wOOjUaqherytNfdtqK8NBDQG3AjpUpcsXUNGVgdLeqgO13lXQUBsOhs0t1nFba6FuA7drtW1zMFBqtd3i7maXXa4dtfB00uV8ReHBEBwc5blVPZBcvfk6DIHZJsuV7zCCAmdJPlRETgZMZCz6eU5XT3+qJAkqkjllT/3KU2MikLmyvkYDBrrQOPCfEl29qhhJ2YRf2cLI0pHnfqjcrRmjwdk8VnUW0HDp+JX+H+PcSWZWRJJuSFhG7t6Zk525jvgpKpbYgnyG65TQnC5XTvA0og/07M6ZPz6EdB24hdxcPK1I6HvBI3DXzjsaPmnI9yJmMLLM+Ye7/CoutoLciAh3r435VUjSd+6In1qsiZ8ScjuTr6/InujGizwmRNU6v06JrpwHkg9AV+XXaZkArOSj1uHX60KMfGXArvDyb5xk950nEuaNxO3ypBRdrVdl82kV0ge+2Hm51wP9LOdT6D7BA/ewxq9CQnyC3GChKCXLJuav7zEmt/u9pLcEKxDcbHNJSELlZDDTxlcT1fw8G40vxrOBcVGBviWqEvGy/LnR7n6tt9rQuRK5gpqsK3U0yutCQlmrVkyXaU/HoxkoxKOZiT/ZlT7/u7To+NoeGSau9JN/lFYwmeKbSp//XUT0ejrFpj2zRoaOZ4Y1M8e2WJcRtrFe6X+ma7RwNgQxijYe+YLYgiBoz15IUOR7rhjgLdsL1qSAPX18pRrmbIote2potjE2K32LhuHTn4VmZ80WkDwLJ0KuFzl3PnGFWUgRMb7K7nbwhy084KRLxwvOilifqreGeTGzx+ORNcOmnlIqfRy4SA8dbqm8oqlq4SnoCB3Yx98mPhPZJzQg1fdLK7k0Li5H8GtzRy69h4UPv+wN3kwwhGRCggKCkDh4CllnWbfjqc7XEAwiB62cKPpCQzeXNNnQFdBtmNoYUlOzM/ptribVDYH3gjmkDpmzAvqusGWpF3g2GH+CHIfaHJcUGn+EkvxYUugztqCGsFVAzFRvjAuVVwQvw7RA0hqcOzzf4bHMmc9Bjq/mxqPrCCh8haFMRDVGZ6UtWfiXawikoY6OVHusGBZb3D14GwKuhC5scwVsQRvSsM6z65dr42+zoWqMsD6DdNPHtzNbdEludOk8oYAy5LgbJ5gTdEfmzhoq4QnGXM8VYzzywoV/rr1fkcOS/vNT0rpMHX/66Q0u5RreAc/geRmMwWPKir1mnS9bMoM3OsJz/agXRRbgzS5YGjbVqTH+NiGKvOXaj7v0twjUs3Nlg/WqH+9fr+Jh+x84Y8UteGBARxt4tJQQhp2YbzmwefqlBA1zCOaSgyc0fH5CLaXAHCc6TIreoeYGVi7nyA2saDkVt3hgGTY8bN2SO376KCAsajWO2uF48zOiT+CA/lyqd+SewvOST5xN/CADe5cIf5EoZx6VcluLbdgjcNwEnQ9xUoFW31vyM1QxtddXOF2KeDfIzeeWrn1XVLfvPYodAdZ5vSQvn8PuQ7oUVN+J0ryON6W/vtOReIrT2O6k3APEc4EWjlWmPt8VMQurU+1ypqmmhvmJgtezX1wOqoOvyci2ZiN1wDVAmSwdNl/ALnzPz3nFdcUnAh0PVdCXTN4iTjhf/Odf/y6uZs+fmIoS6l/K6oHi510TP+v7u0kZif5RQI+tDvKi4qagYHKgSkWLn69sAxL0mxxZnHhbWtIlf8VVyDSUQBJG1bZV7fIKqsQSRUHXITwLllRypU4/QuMTz/qV/pUTPkLjtCn1yyoSK89zk5X2YXfEXTPfC0hJ8XfvRHzytjGZqbouzv5Qo743f4y3XxcOMMlrPuTThzL6tEvVhO68p5K4HiuvU2xuadeClhDf7xrC5uBe90zYvVDxHejhLPd+JmAh9Sf8zdbLV7nAwF/EQRr37x0/gtikt1mWaEG/JMFL2bKkfdYJODHhT4t9Fq4T3h1tn3vKi8fN6k0o+4w31IeNQYvnk1Gdp+9LadpAvPrNGnimvfAczlnJUMb1HXGf3yRf2Qv+DHGf3+KbCn/f/kJofyQrmb6OGzhhlp6JXaznQOiAhwSiSyU86V2eh3sw4q9lo4xLCSHPuaQu6Yu90faWJClnTss6XD3icS94fny54jJ3T2LaEYcdcgO79K2ezt8e85hPjie3mAeUYDb64r5kBcTwwf5ixFTEnlbkQwUOIs58wTt9VEGJjg8VvpwxQnNMbpX2M97OMpLCm9OiS9HPRTsvZTLgXbycKRrX+mmhXvXFOvWqpyLUS9QeD2CwXt6REEMOeNDlkgjliVn2Rfoq7EY8ke7JHRnNKmAL0B3AGSmthAwhl1jisSqtlvgmOw7PlszzyYaknSpDyCzO6fn3IqiO08mtshG5Z9n0TiilqyBpdbtczLfADP2olDiRZY3sjZQsOubcRWL2B7pVuvfsfDywG6Vdmqd7tkFTthf16gFTwHts9XvV7DYLPeoAynoSeh2ufV9CrhJylZCrhFwl5CohVwm5SshVQq4ScpWQq4RcJeQqIVcJuUrIVUKuEnKVkKuEXCXk+sNCrkdhu++CuO5YJeAqAdffAnA9nv+/Ad76uuTvDm6N41MabY3FJNhaCmw9hJoWQVsPgLTHwdbjBffjYq0HPpmVmKvEXCXmKjFXiblKzFVirhJzlZirxFwl5ioxV4m5SsxVYq4Sc5WYq8RcJeYqMVeJuUrMVX7l+m7QNeOTRF3lZ67yM1f5mav8zPV3Cr1KBFYisBKBlQisRGAlAisRWInASgRWIrASgZUIrERgJQIrEViJwEoEViKwEoGVCKxEYCUCK796lV+9/p/hr5lpfcePXgsAm98cfi0gKPFXib/+IPjr6d0oB8BmWL8DArtPA1HQd/Q/N/4vUEsDBBQAAgAIABJziki63KLi9wwAAM4aAAAXAAAAdW5pdmVyc2FsL3VuaXZlcnNhbC5wbmftWWlYU9e63lTUVAXkHD1SIqRobzlVCkiLkTFFpnpaAiplNCCmiAwBBQKEEHBkkCH62AsKJEDpEcIQQNRAAoFTFGoDBATCEELAlAAJJOA2hCHD2eg95zz33/1xf/JjP/tde629vmF/3/t969k5PmhPvT3GewAA0Dvzrds5ANjhAgAf0WC7oCepFPOb0E0n4ZznaYDef3gBGuhGuHhBK5rIe1VhO6Hxx1e/DUwAgL/819alc+bcZ8sAYIw94+bimxKyJBDWxuDVPSsgUrF7bXfK8UQzwe1kw9RwlxuXzCR3Hu7PvuHrn3nEHXnkdEh1wH4js29vp4oMYK8dvI6L+USlutQ5gqJUTRC51+SKVIsU683eoOjLvOJQqV10Xym8JHJNBXKRiPS1GbFaKUSB/Q5ySKELDpWRNXE1CeKZy7ok1UrPUi/0cBSj6DfqPzI/5I3CmesCQECuhNoM23jLseJ/DE3zHm/MeZgcHc3fmiqRlMEz1jmhE/ehmejz6oRKuA4ANPodgQFA9hHIIdf/ug234TbchttwG27DbbgNt+E23Ibb8P8BItlrb3L1AOCbPYbQcczNEDptfnPg/wbt/HVJq+MRJUWh6QSw9ytujClxsalP2aFVH6+K9RewmRQ8kTULABedxLjh2M1lZjU/NF0tDUU8Mwke4jliNbInDblMddVkAcr+pvP6Hw/6ugxQk1NjtTWxcQJZLAEAWjTOa9O3jm/OqNyHk2K+DGb0NheLmbhKxM+yIddCbYCn5wDIRQmnOmvpsckMx0OK199ZURa6v1QvZ6Em27SaTQZFKy6Ji03fGCqjrr+0Sr/GT0HPcTM0YB9e+/vxhkmbWHZoFJMwWSdrPiEQalYZwd35oEF7KMPJw1Jkv+qlXBOR5Rf6c4tRFFYe8gsiUcdI0iWz3TWwDJZp2zCyQK+hPtYuvDBkVT+/8ug88y+XtxS3/Pnk5x0r+XGluIAkUZGMJWfz+2uv14DRt1iTJKUgooqzcCo/SHkQ9awfkTJ9o8TMt+KELPdtX1x6QnQnLw0fBPISsRecLI9ZRE2uEamMoffaJHn5c4KKQsmzxihuciC6fXerJX8q5Pr3Cpex895OI2xU3RnGYnMs1Za2uWaDeudof5MJx2MSOQkhzwYD4JX4IPh/C75unrguO+kjfaAldDVbSu9xRG+i2rkuZ4kux9Ik8vC/+i7zSD9k+LcUbMa4DT+kmxpguRfdX7aNiuksWZRr1NiqkZ0cP2yT15EMKeNoyq26W+7QtHvdF3JMy4Qk+7qMFIZjhpfhwTovwajgSVkWzL7q2thAxeA5+CCYuXhyVVdghy+zkLPu3rHHdEeqnVZf+1bnwWgPjYZ+Wkmp7gyQjdAy5Mw4yP/9RBNFshNa6YW8dMVZ/kSQ4/Rb1Rh/b+eIn/DgwtSfedXBmkAkd2KYqA4nob7VxQyMfbrU3Sd5sLr+YA2NSyG365WGJAvzYUG7XNTt+3JsHiO6w5OG5Ll5OPL93JCeiqElFunQoBPCu4IVC/Bo+vlBoPJ6IRNvLRUHVtpb0IM12JzyvcbwXwQt4/FHE/3gbNsQQBAoICnxHj7J6+66JvStFyP7ULoDC7x/1JVE1EsiOln4q/sME12wt57CkcNmaP5jGlAjv5Qo3DnzVHLvuZ3jnFx3ZF10j2GTYX7Fb4jc9er3NTaagrSMHlNQyjH/o1nOpwA9lzGVWktCBDTHOvUyCbzFJYYwdrSrgv0cFqSfVcDKhqJMcg9W0zm+OtT1LMyJfc/ZAom2yw/iHtwhYtM2L91Gu3sIrA7Sjvp6HhhZyL5DoDJL7SyPOYoJhWY2fKWRHRc/LHr7kB8/cmR+xD8UxxUqigcwSEAaLwk93F7DxJ+A/NCcq7GpgzHLJ8oPw4v4Fgbuxt1hV7/btCRzzkuZ+sjjR1O7W/aQT9BX2XngHMLD6MbXj0vkLEMLfDpFtiePKWSBHEJDpWXC7REzRrh/NsZXmTb5OGR4iihvr+eqcXNFMqZOQFGu6nASqfP5O06o5q14LdWqtEe9yugQOG4uNpeUqf4wJ1pVtS3/uhdpVamhzn2BD7Slo4tEqwu8l5DPy5hfPssDCaKTvPjhjmg7iZBiHCpt0FBHsTROPSglkagRC47SSy2/KW+57b8aLwCbzlvdLsvQrGtRYFwG5qG3gwC/o9FUgbknU2h9+JmGHymcn+JS5ijJqyFoUra/qIc4Hk8e8USQEpM0sDxsohTL62vmGon306wfceGI75Nc8xu+qasoJFjE7TyrhyUtGks2oopBe/m/BF4bs7WoKvkgR1/O3ozdnMjIM+7OJNDWoA0Mv4576N+YtrFQFTFHTqGFsUv/jtKskCOGeomBUVPGx26LIw1G6h9Ake6MrZ6Fz+Fyy0+wvxLTZun7jQ1b8tqb0pPrWWB1jwcDnWTo0vkKz+0JG7XuTq6ibLk2i7Nm22JcCJ/Gyr9XC9x9CGrFKLcfEebTRddbb0r+UZ9qeEEQFp81z3u15UuCESeNCjuGdSpYKJI2lh67KWkarH+A+bcdeSuCyKqtoK8gClB+es+aQuCi8BdeS63VK6BHKu5F0ezXonhm2NQygkjuVuZ4fGZhcN/Bl4G+DH3LYR9OEKO+sGF1Mia3fLZx3yPDdNteYuFliEFeb8kY0M+ASgMStTnO7Tfd32zf0I0HAYaUSu6ih+XJ0R/cJ5Bqmp7rib5TY4+SdL/XO7hbQSqf2FVqVdXfkL8+3lYU8eI8hddmOzxzCatqYuJtpOLxqkymANsabcdwH2gr/XthNLtu3brFGEWGuw1kWGS59mDcGI6UPaWpjVMZWnWJOTXlEvhuyFv4ZtATIUibcxDalXjs+0f6/zZ/pqnHNDp0k3y2q838Ssy8AaTN4uAnLo2T0w1hwkyV6paOyKdl1qrapDLYHCJkUpQR5wS7x1dLD6srWZET2OidvnpHP52Tu+ph1SFJuiNYaB0ru/wOVDnlJbsRacsWiZIbzL4ErlPySS+vYDCxaKfKX5l2OEmPsyAeQicLgLqu6IZ2HnsVUZmJgU9zYMdE1s9nG7pMnpih5GcnkrLHKv5lfdNhkFpqXJBTPrHDz9XLoUd46sDVUz/8R+bEEHgLoSrXK0P/R9BinvdktzUZrjX9EEbkCCrhMUmN8tVjnexkwYyznoxY/1qeKbvaMhtOdvrG1kL5uUltMOK9qQ/jEnD8grBPXEAb/YN2z9KjMD9tsMSfcDA6dpas0iM3JScG68kkt4FfNJW/2ffiPrHfTJMGCydUYmTHuGrBO+NNMWHl5SGuPvFHVuoNKdWqZ55K5g/v/WPtsxp4x5Lq9RZFrYxHlFE2s3b+DZcmv3s/lVsbWdgx7QdX4DXZlRvEEgL77s1rGthtUMLreU8RGI7ibNbLkXWsFTofwWn0HRq2p3UUZXXkc2i42WtTAR2H9H6tMN2reDjP63E+cuUcKsVHqBPkgRa0xrWtdD/aINppeqCsFN/3NI1EPmndYOplxI44hRZA1SOZduhZ6v3F7qVUr3k6/Dq+NU9rNW8vec9NS1Ppm0tJmMNvonPLG1wZjs3ydCUrouw098b5H1iTV+igODIKOdmunCLyEy8YCDxQDMkHe6veEzH4lmPFkO+I5tVnQelf7KRVgUupp36CFU8mC0mMF14LJ4s58UyirLWKUlDbwJ+f8xOAs0YCcOUAU7rrIoWaKqGttl+s/1DRajdsW0DTXcjs8hzY78O4dwm1svX4PNl6yp6txEKXpb19dYeNSBQkSi9C/OYHxaALS7/A7ObngpmrCpPyWQ/wLdFFP4s1xcxPf2/7NfOpXyT2W5LaJQ5mAuKvxngOaqt0btUtzFbtPKMexiu7YB2bAnlsrPWokLOi6IIpzo+DmbajnoxBbj1zjnNC0iKQ2REeWabGWAOjQ5QUcuueD/1DXzh7FGHiMopniMzK/qTVKDtQ/Olgj37nrS4N2bEx0jChF0N/jlLNGDBwywm1cpKcuATZX+X8Y4Uli165lafyn7UZAz/4C28sFBL9hhJB+kuCFlWOKygolwbxswpFrgZOTwnvBj35YwvDT229kwM7tcMrrKqUBzWctjzsLZ0WNk+jLnd9jh1t81w8gEgyhfRZcUnqvbu53GXAZcPfVSLU1fnUmdY5qkPJ48f1BCbnI2C6v9rgBc/odFZsD91WN/oReiVsbtDQF63IkX1ROnf+zd3ijXQfk12+VRwg9e0rc67+n2uufQQDpqNa0PzqrFNJDidJ6+RrdNjfViaiG3CmGaqV5rJ+6gjBll6yG+qIJ9z2A8B+d10dADj7Hs52bxWMJKgh75zw1U6uSWob/v0vRSTUapId/gS14LiajNgYzVdjcGhdHQbvrRdh6NuF0q5zk05DpwApPTViH/JodeYWB5dYdaieUD4GgGkmjU3rXxc2jqsQwsSDCRdWMWnQxsAZd7Qb/fTFm/8EUEsDBBQAAgAIABJzikgEfFf8SgAAAGoAAAAbAAAAdW5pdmVyc2FsL3VuaXZlcnNhbC5wbmcueG1ss7GvyM1RKEstKs7Mz7NVMtQzULK34+WyKShKLctMLVeoAIoZ6RlAgJJCJSq3PDOlJMNWycLAEiGWkZqZnlFiq2RmYA4X1AcaCQBQSwECAAAUAAIACAASc4pIDmokTmIEAAAFEQAAHQAAAAAAAAABAAAAAAAAAAAAdW5pdmVyc2FsL2NvbW1vbl9tZXNzYWdlcy5sbmdQSwECAAAUAAIACAASc4pICH4LIykDAACGDAAAJwAAAAAAAAABAAAAAACdBAAAdW5pdmVyc2FsL2ZsYXNoX3B1Ymxpc2hpbmdfc2V0dGluZ3MueG1sUEsBAgAAFAACAAgAEnOKSLX8CWS6AgAAVQoAACEAAAAAAAAAAQAAAAAACwgAAHVuaXZlcnNhbC9mbGFzaF9za2luX3NldHRpbmdzLnhtbFBLAQIAABQAAgAIABJzikgqlg9n/gIAAJcLAAAmAAAAAAAAAAEAAAAAAAQLAAB1bml2ZXJzYWwvaHRtbF9wdWJsaXNoaW5nX3NldHRpbmdzLnhtbFBLAQIAABQAAgAIABJzikhocVKRmgEAAB8GAAAfAAAAAAAAAAEAAAAAAEYOAAB1bml2ZXJzYWwvaHRtbF9za2luX3NldHRpbmdzLmpzUEsBAgAAFAACAAgAEnOKSD08L9HBAAAA5QEAABoAAAAAAAAAAQAAAAAAHRAAAHVuaXZlcnNhbC9pMThuX3ByZXNldHMueG1sUEsBAgAAFAACAAgAEnOKSLO/s1BtAAAAcgAAABwAAAAAAAAAAQAAAAAAFhEAAHVuaXZlcnNhbC9sb2NhbF9zZXR0aW5ncy54bWxQSwECAAAUAAIACABElFdHI7RO+/sCAACwCAAAFAAAAAAAAAABAAAAAAC9EQAAdW5pdmVyc2FsL3BsYXllci54bWxQSwECAAAUAAIACAASc4pIn9CchYYJAAD4eAAAKQAAAAAAAAABAAAAAADqFAAAdW5pdmVyc2FsL3NraW5fY3VzdG9taXphdGlvbl9zZXR0aW5ncy54bWxQSwECAAAUAAIACAASc4pIutyi4vcMAADOGgAAFwAAAAAAAAAAAAAAAAC3HgAAdW5pdmVyc2FsL3VuaXZlcnNhbC5wbmdQSwECAAAUAAIACAASc4pIBHxX/EoAAABqAAAAGwAAAAAAAAABAAAAAADjKwAAdW5pdmVyc2FsL3VuaXZlcnNhbC5wbmcueG1sUEsFBgAAAAALAAsASQMAAGYsAAAAAA=="/>
  <p:tag name="ISPRING_ULTRA_SCORM_COURSE_ID" val="88891CA0-089A-4551-B405-B87A2A645E09"/>
  <p:tag name="ISPRING_SCORM_RATE_SLIDES" val="1"/>
  <p:tag name="ISPRINGONLINEFOLDERID" val="0"/>
  <p:tag name="ISPRINGONLINEFOLDERPATH" val="Content List"/>
  <p:tag name="ISPRINGCLOUDFOLDERID" val="0"/>
  <p:tag name="ISPRINGCLOUDFOLDERPATH" val="Repository"/>
  <p:tag name="ISPRING_PRESENTATION_TITLE" val="汇报总结—09"/>
  <p:tag name="ISPRING_SCORM_ENDPOINT" val="&lt;endpoint&gt;&lt;enable&gt;0&lt;/enable&gt;&lt;lrs&gt;http://&lt;/lrs&gt;&lt;auth&gt;0&lt;/auth&gt;&lt;login&gt;&lt;/login&gt;&lt;password&gt;&lt;/password&gt;&lt;key&gt;&lt;/key&gt;&lt;name&gt;&lt;/name&gt;&lt;email&gt;&lt;/email&gt;&lt;/endpoint&gt;&#1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
  <a:themeElements>
    <a:clrScheme name="流畅">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自定义 3">
      <a:majorFont>
        <a:latin typeface="Century Gothic"/>
        <a:ea typeface="方正兰亭粗黑简体"/>
        <a:cs typeface=""/>
      </a:majorFont>
      <a:minorFont>
        <a:latin typeface="Century Gothic"/>
        <a:ea typeface="方正兰亭黑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2061</Words>
  <Application>Microsoft Office PowerPoint</Application>
  <PresentationFormat>宽屏</PresentationFormat>
  <Paragraphs>155</Paragraphs>
  <Slides>33</Slides>
  <Notes>33</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33</vt:i4>
      </vt:variant>
    </vt:vector>
  </HeadingPairs>
  <TitlesOfParts>
    <vt:vector size="43" baseType="lpstr">
      <vt:lpstr>草檀斋毛泽东字体</vt:lpstr>
      <vt:lpstr>方正兰亭粗黑简体</vt:lpstr>
      <vt:lpstr>方正兰亭黑简体</vt:lpstr>
      <vt:lpstr>宋体</vt:lpstr>
      <vt:lpstr>造字工房悦黑（非商用）常规体</vt:lpstr>
      <vt:lpstr>Arial</vt:lpstr>
      <vt:lpstr>Calibri</vt:lpstr>
      <vt:lpstr>Century Gothic</vt:lpstr>
      <vt:lpstr>Wingdings</vt:lpstr>
      <vt:lpstr>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汇报总结—09</dc:title>
  <dc:creator/>
  <cp:lastModifiedBy/>
  <cp:revision>1</cp:revision>
  <dcterms:created xsi:type="dcterms:W3CDTF">2016-04-10T06:22:47Z</dcterms:created>
  <dcterms:modified xsi:type="dcterms:W3CDTF">2017-11-13T08:53:01Z</dcterms:modified>
</cp:coreProperties>
</file>